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Вани из оперы «Жизнь за царя»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песня о смелом мальчике и любви к родной земле.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большой оперы
</a:t>
            </a:r>
            <a:endParaRPr lang="en-US" sz="1884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— помощник Ивана Сусанина, и его песня сразу запоминается: в ней слышны забота о близких, верность дому и тихая детская смелость.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— композитор русской музыки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Иванович Глинка родился в 1804 году. Его часто называют основателем русской классической музыки, потому что он по-новому раскрыл её звучание.
</a:t>
            </a:r>
            <a:endParaRPr lang="en-US" sz="1545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любил народные интонации, ясные мелодии и простые, но выразительные музыкальные образы. Поэтому его произведения легко слушать и легко запоминать.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«Жизнь за царя» это особенно заметно в песне Вани: она звучит по-народному тепло и очень естественно, словно поёт сам мальчик.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Вани в музыке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богатырь, а живой мальчик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Ваня показан не как герой из сказки, а как обычный ребёнок с добрым сердцем. Он звучит доверчиво, осторожно и очень по-человечески.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его песне чувствуется внутренняя сила. Ваня не громкий, но настоящий. Для такого образа легко представить мальчика в русском костюме на фоне зимней деревни.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характера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говорит песня Вани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одновременно передаёт тревогу и надежду. В ней слышно, что мальчик волнуется за близких, но не теряет душевного тепла и смелости.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старается удивить громкими звуками. Она говорит спокойно и искренне, поэтому образ Вани кажется особенно правдивым и трогательным.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простота делает героя важным. Он маленький по возрасту, но по значению для истории — совсем не маленький.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600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295008"/>
            <a:ext cx="754800" cy="670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черты мелодии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напев
</a:t>
            </a:r>
            <a:pPr algn="ctr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течёт плавно и ровно. Она напоминает неторопливую русскую песню, которую легко представить в деревенском доме вечером.
</a:t>
            </a:r>
            <a:endParaRPr lang="en-US" sz="1555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ясность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есть повторяющиеся обороты и понятный ритм. Благодаря этому она звучит просто, но при этом не становится скучной.
</a:t>
            </a:r>
            <a:endParaRPr lang="en-US" sz="15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и родное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кажется знакомой и тёплой, словно её поёт обычный мальчик из русской деревни. В этом и есть её особая прелесть.
</a:t>
            </a:r>
            <a:endParaRPr lang="en-US" sz="15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песни Вани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Глинка постепенно ведёт слушателя от спокойствия к внутренней силе.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легко возникает тихая деревня, где уже стемнело и вокруг лежит снег. В таком пейзаже особенно заметны ожидание и забота о близких. Песня словно звучит из тёплой избы, где все прислушиваются к каждому слову.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в деревне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Ваню у окна: он смотрит на заснеженную дорогу и думает о родных. В комнате тихо, а за стеклом — холод и темнота. Этот контраст помогает музыке звучать ещё более трогательно и по-домашнему.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 окна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звучит песня Вани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слышны в музыке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слышится нежность: голос Вани звучит мягко, по-детски доверчиво. Это создаёт ощущение тепла, будто рядом действительно стоит добрый мальчик.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тревога. Музыка становится чуть напряжённее, и слушатель чувствует, что герою небезразлична судьба близких людей.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есть и решимость. Ваня не отступает, а словно собирается с силами, чтобы оставаться верным своему дому и семье.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особенно ясно звучит любовь. Именно она соединяет все чувства вместе и делает песню живой, искренней и запоминающейся.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была создана опера, где короткая и певучая песня Вани сразу западает в память.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Вани звучит просто и удобно для пения, поэтому её легко запомнить даже начинающим слушателям.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Глинка, опера «Жизнь за царя» (1836)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и Иван Сусанин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помогает Ивану Сусанину и находится рядом с ним не только в действии, но и по духу: оба заботятся о близких и не забывают о родной земле.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— взрослый герой, а Ваня — ребёнок, но в их поступках слышится одна и та же верность семье, дому и Отчизне.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Вани показывает: смелость не зависит от возраста. Даже маленький герой может быть нужным, внимательным и по-настоящему храбрым.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в опере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звучат знакомые деревенские детали: тишина зимнего вечера, снежная дорога, простая изба. Такие образы сразу создают ощущение близости и ясности.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история кажется живой и понятной даже детям. На таком фоне песня Вани звучит особенно тепло, как будто её поёт сам маленький житель деревни.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по-русски звучащей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музыкальных признаков в песне Вани из оперы М. Глинки «Жизнь за царя».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музыка работают вместе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говорят о близких людях и тревоге за них. Ребёнок словно делится важной тайной, и от этого сцена становится очень личной.
</a:t>
            </a:r>
            <a:endParaRPr lang="en-US" sz="1041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эти слова мягче и теплее. Она помогает услышать не только страх, но и заботу, словно в голосе появляется свет.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напев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маленькая сцена
</a:t>
            </a:r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музыка вместе создают короткий, но выразительный эпизод. Он легко запоминается и оставляет чувство искренности.
</a:t>
            </a:r>
            <a:endParaRPr lang="en-US" sz="1053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Глинка написал такой эпизод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опере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Вани добавляет произведению доброты и домашнего уюта. Благодаря ей строгая история звучит человечнее и ближе к слушателю.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семье и народе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показывает, что опера может говорить не только о больших событиях, но и о простых человеческих чувствах, знакомых каждой семье.
</a:t>
            </a:r>
            <a:endParaRPr lang="en-US" sz="138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простого напева
</a:t>
            </a:r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выбирает ясную и певучую мелодию. Она не вычурная, зато очень выразительная, как хорошая сказка, которую хочется слушать снова.
</a:t>
            </a:r>
            <a:endParaRPr lang="en-US" sz="130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маленького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Вани композитор напоминает: мужество бывает тихим. Иногда оно проявляется в заботе, верности и готовности поддержать близких.
</a:t>
            </a:r>
            <a:endParaRPr lang="en-US" sz="12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можно увидеть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Воображаемый Ваня — маленький, но собранный мальчик. У него детское лицо, русский костюм и серьёзный взгляд, в котором чувствуется забота о близких.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похож на сказочного богатыря, зато кажется настоящим. Такой образ помогает увидеть, что сила может быть спокойной, а смелость — очень тихой.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Вани и настроение всей оперы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Ваней словно убирает лишний шум и напряжение. После него история звучит мягче, а доброта персонажей становится заметнее.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короткую песню особенно ясно слышны верность, забота и любовь к Родине. Эти чувства связывают героя с главной темой всей оперы.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с Ваней оставляет тёплое впечатление. Он напоминает, что даже в серьёзной истории есть место для нежности и тихого света.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песню Вани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наблюдений, который помогает лучше понять музыку без сложных терминов.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песне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Вани написана Михаилом Глинкой и звучит в опере «Жизнь за царя». Это один из самых тёплых и светлых её эпизодов.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слышны простота, ясность и русская песенность. Мелодия помогает сразу представить доброго и внимательного мальчика.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песне есть искренность и тихая смелость. Она показывает, что важный герой не обязательно должен говорить громко.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Ваней делает оперу ближе и понятнее. Он помогает почувствовать сердечность музыки и её связь с народной жизнью.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песня, которая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Вани показывает, как Глинка умеет соединять простоту, красоту и искренние чувства. В ней слышны вера, забота и тихая смелость, а значит — живое сердце русской оперы.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2026-05-24T18:55:15Z</dcterms:created>
  <dcterms:modified xsi:type="dcterms:W3CDTF">2026-05-24T18:55:15Z</dcterms:modified>
</cp:coreProperties>
</file>