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общий обзор и ключевые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шерстью и молоком для детёнышей — важные обитатели нашей планеты.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млекопитающих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200 миллионов лет назад, развившись из древних зверообразных рептилий. Сегодня они обитают во всех природных зонах — от холодных полярных областей до тропических лесов и морей, включая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шерсти и её биологическое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у млекопитающих развивается с эмбриональной стадии и служит защитой от неблагоприятных условий окружающей среды. Она помогает сохранять тепло зимой и охлаждать тело летом.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шерсти обеспечивает маскировку в разных условиях: у полярных медведей мех белый, что помогает сливаться со снегом; у бурых медведей тёмный цвет гармонирует с лесным фоном.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молочных желез и молока у млекопитающих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молока коровы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Коровье молоко содержит примерно 3,5% белков и 4% жиров, что обеспечивает растущему потомству энергию и необходимые питательные вещества. Оно является основой для многих молочных продуктов, важных в питании человека.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молока китов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китов содержит до 40% жира, что позволяет детенышам быстро накапливать жир и выживать в холодной морской воде. Этот состав помогает вырабатывать энергию для активного роста и развития в суровых условиях.
</a:t>
            </a:r>
            <a:endParaRPr lang="en-US" sz="13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Теплокровность: поддержание температуры тела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позволяет млекопитающим сохранять стабильную температуру тела около 36–39°C независимо от климата. Это обеспечивает постоянную активность и выносливость в различных средах обитания.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температура тела немного варьируется: у человека 36,6°C, у моржа около 36°C, у кролика — до 38,5°C, что отражает адаптацию к их образу жизни и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у млекопитающих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уход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вскармливают своих детенышей молоком всего 2–3 недели, что позволяет быстро подготовить их к самостоятельной жизни. Этот быстрый период способствует быстрому размножению и адаптации.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воспитание китят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Китоподобные животные кормят детенышей более года, обучая их навыкам выживания в океане. Долгий уход повышает шансы на выживание в сложной морской среде.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ухода у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обеспечивают детёнышам уход и молоко до 3–5 лет, формируя сложные социальные связи и обучение. Такой подход способствует развитию интеллекта и навыков общения.
</a:t>
            </a:r>
            <a:endParaRPr lang="en-US" sz="11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 и её желез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млекопитающих состоит из эпидермиса, дермы с сальными и потовыми железами, и подкожной клетчатки. Сальные железы смазывают шерсть, предотвращая её высыхание и повреждения.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регулируют температуру тела через испарение пота. Многие виды летом сбрасывают часть шерсти (линька) для лучшей адаптации к теплу и изменениям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двигательные адаптации млекопитающих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числа шейных позвонков
</a:t>
            </a:r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млекопитающих, от мыши до жирафа и человека, число шейных позвонков равно семи, что демонстрирует консерватизм строения позвоночника вне зависимости от длины шеи.
</a:t>
            </a:r>
            <a:endParaRPr lang="en-US" sz="101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китов — адаптация к воде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китов трансформировались в плавники, позволяющие эффективно передвигаться в морской среде. Эта адаптация обеспечивает маневренность и скорость в водной среде.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летучих мышей и копыта лошадей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летучих мышей конечности превратились в крылья, обеспечивая способность к полёту. Лошади имеют копыта, приспособленные к быстрому бегу по твердой поверхности, что помогает избегать хищников.
</a:t>
            </a:r>
            <a:endParaRPr lang="en-US" sz="9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типы питания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млекопитающих включает специализированные органы: пищевод, желудок, кишечник, печень и поджелудочную железу, которые объединяются для эффективного переваривания пищи.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кишечник короткий для быстрой переработки мяса, а у травоядных он длинный и многокамерный для медленного переваривания клетчатки, что отражает особенности их рациона.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млекопитающих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млекопитающих четырёхкамерное, что обеспечивает полное разделение кислороднонасыщенной и венозной крови. Такая структура повышает эффективность кровообращения и снабжение тканей кислородом.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сильно варьирует: у слона около 30 ударов в минуту, у мыши — примерно 600. Повышенное давление крови поддерживает быстрый обмен веществ и активность.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млекопитающих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млекопитающих имеют многочисленные альвеолы, что значительно увеличивает площадь для эффективного газообмена кислорода и углекислого газа с кровью. Это позволяет поддерживать высокий уровень метаболизма, характерный для теплокровных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Диафрагма, мышечная перегородка между грудной и брюшной полостями, активно участвует в дыхательном процессе. Во время вдоха она сокращается, увеличивая объём лёгких, а при выдохе расслабляется, способствуя выходу воздуха наружу.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поведение млекопитааных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память у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относительно крупным мозгом с развитой корой больших полушарий, что обеспечивает способность к сложному мышлению и запоминанию. Такие животные умеют решать задачи и использовать орудия труда, демонстрируя развитое социальное поведение.
</a:t>
            </a:r>
            <a:endParaRPr lang="en-US" sz="107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летучих мышей к эхолокации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способны издавать ультразвуковые сигналы и воспринимать отражённые от объектов эхо. Эта уникальная способность помогает им ориентироваться в темноте и ловить насекомых в полёте, компенсируя слабое зрение в ночное время.
</a:t>
            </a:r>
            <a:endParaRPr lang="en-US" sz="104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у китов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китообразных слух развит особенно тонко, что позволяет им воспринимать звуки на больших расстояниях под водой. Такие навыки важны для общения внутри стаи и ориентирования в тёмных глубинах океана.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зубной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гетеродонтную зубную систему, включающую разнообразные типы зубов: резцы для откусывания, клыки для захвата и разрывания, а также премоляры и моляры для пережёвывания и измельчения пищи.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зубов напрямую связаны с рационом. Например, у коровы мощные жевательные зубы для обработки растительной пищи, а у тигра крупные острые клыки служат для охоты и удержания добычи.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Подклассы млекопитающих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животные, откладывающие яйца, такие как утконос и ехидна. У них развиты молочные железы, однако молоко выделяется без сосков, а детёныши растут вне тела матери внутри яйца.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Сумчатые, например кенгуру и коала, характеризуются короткой беременностью. Рождённые слаборазвитые детёныши продолжают развиваться в сумке матери, где получают питание и защиту до самостоятельной жизни.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включают большинство современных видов. Их потомство развивается внутриутробно; плацента обеспечивает обмен веществ и питанием через пуповину, что позволяет вырастить более развитых детёнышей.
</a:t>
            </a:r>
            <a:endParaRPr lang="en-US" sz="9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выкармливание потомства у подклассов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откладывают яйца, где развитие происходит вне организма матери. После вылупления детёныши остаются зависимыми от материнского молока, несмотря на отсутствие сосков.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имеют короткий срок беременности, затем рождают недоразвившихся малышек, которые продолжают развиваться в сумке. У плацентарных беременность намного длиннее, и питание плода идёт через плаценту и пуповину.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7" y="1408718"/>
            <a:ext cx="2020500" cy="1953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469" y="1408718"/>
            <a:ext cx="2020500" cy="195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25" y="1408718"/>
            <a:ext cx="2020500" cy="195341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925" y="1408718"/>
            <a:ext cx="2020500" cy="195341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5037" y="411950"/>
            <a:ext cx="84339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отрядов млекопитающих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5862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наши ближайшие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включают обезьян и человека. Они отличаются развитым мозгом и руками с подвижными пальцами, что обеспечивает хватательную способность и сложное социальное поведение в группах.
</a:t>
            </a:r>
            <a:endParaRPr lang="en-US" sz="964" dirty="0"/>
          </a:p>
        </p:txBody>
      </p:sp>
      <p:sp>
        <p:nvSpPr>
          <p:cNvPr id="18" name="Text 3"/>
          <p:cNvSpPr txBox="1"/>
          <p:nvPr/>
        </p:nvSpPr>
        <p:spPr>
          <a:xfrm>
            <a:off x="699848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— обитатели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киты адаптированы к жизни в воде. Их тело обтекаемой формы, лёгкие заменены наёмными системами дыхания, а они обладают развитой социализацией и коммуникацией в стаях.
</a:t>
            </a:r>
            <a:endParaRPr lang="en-US" sz="997" dirty="0"/>
          </a:p>
        </p:txBody>
      </p:sp>
      <p:sp>
        <p:nvSpPr>
          <p:cNvPr id="19" name="Text 4"/>
          <p:cNvSpPr txBox="1"/>
          <p:nvPr/>
        </p:nvSpPr>
        <p:spPr>
          <a:xfrm>
            <a:off x="48624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— мастера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млекопитающие, способные к активному полёту. Их крылья представляют собой кожу, натянутую между удлинёнными пальцами, а эхолокация помогает им ориентироваться в ночи.
</a:t>
            </a:r>
            <a:endParaRPr lang="en-US" sz="947" dirty="0"/>
          </a:p>
        </p:txBody>
      </p:sp>
      <p:sp>
        <p:nvSpPr>
          <p:cNvPr id="20" name="Text 5"/>
          <p:cNvSpPr txBox="1"/>
          <p:nvPr/>
        </p:nvSpPr>
        <p:spPr>
          <a:xfrm>
            <a:off x="2734939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— охотники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хищных включает тигров, медведей и кошек. Они обладают острыми зубами и когтями для ловли и убийства добычи, а также развитыми инстинктами охоты и территориальным поведением.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контролируют численность других видов, являясь хищниками или травоядными, что помогает поддерживать баланс в экосистемах и предотвращает избыточное размножение одних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выступают как опылители и распространители семян, способствуя возобновлению растительности и формированию почвы. Это оказывает прямое влияние на структуру и устойчивость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млекопитающих с человеком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хозяйство и сельское производство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и овцы обеспечивают человека молоком, мясом и шерстью. Лошади и верблюды используются в транспорте, облегчая перемещение и работу, особенно в сельской местности и отдалённых регионах.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медицине и науке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мыши и кролики применяются в научных исследованиях, что способствует разработке лекарств и пониманию болезней. Эти животные являются важной частью медицинского прогресса.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домашних питомцев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давно стали членами семьи для многих людей. Они обеспечивают эмоциональную поддержку и присутствуют в фольклоре, искусстве и повседневной жизни, благодаря тесной связи с человеком.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млекопитающих: актуальные проблемы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проблемой является деградация среды обитания из-за вырубки лесов и загрязнения. Эти процессы приводят к уменьшению доступных территорий и ресурсов для многих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важная задача — борьба с браконьерством и изменение климата. Заповедники и законодательные меры помогают защищать редкие виды, но требуется международное сотрудничество для эффективной охраны.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природы и человека
</a:t>
            </a:r>
            <a:endParaRPr lang="en-US" sz="2868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играют важную роль в экосистемах и жизни человека. Сохранение их разнообразия и среды обитания — залог устойчивого будущего нашей планеты.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2026-05-09T14:52:11Z</dcterms:created>
  <dcterms:modified xsi:type="dcterms:W3CDTF">2026-05-09T14:52:11Z</dcterms:modified>
</cp:coreProperties>
</file>