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«Письма из Русского музея»: чтение как разговор об искусстве и памяти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музеe, картине и ответственности перед культурой.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Солоухин: писатель и его время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вошёл в литературу как автор, размышляющий о России, памяти и духовных основах культуры. «Письма из Русского музея» возникли в эпоху, когда особенно остро ощущалась ценность национального наследия.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движется от конкретной музейной детали к широкому выводу, поэтому каждое наблюдение становится шагом к пониманию искусства как памяти времени.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книги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строится как цикл писем, но по сути приближается к лирико-публицистическому эссе, где личное впечатление соединяется с размышлением о культуре и истории.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Эпистолярная форма создаёт доверительный тон: автор свободно обращается к читателю, переходит от описания картины к оценке эпохи и человеческих ценностей.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музей как символ национальной культуры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Русский музей показан не просто собранием полотен, а пространством, где сохраняется историческая преемственность. Через картины и иконы оживает культурная биография России.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как память страны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видит в музее место воспитания взгляда и чувства. Здесь искусство не отделено от жизни: оно помогает человеку учиться бережному отношению к прошлому.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как школа вкуса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книги и их содержание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смысловые линии произведения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темах искусство понимается как нравственное и историческое свидетельство, а не только как эстетический объект.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Солоухин, «Письма из Русского музея»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Солоухина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пишет как человек, для которого искусство неотделимо от жизни. Его оценки всегда связаны с гражданской ответственностью и личной требовательностью к себе и читателю.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Эмоциональность его речи не ослабляет, а усиливает позицию. За живым впечатлением у Солоухина всегда стоит ясная нравственная мысль о ценности культуры.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автора важны традиция, историческая память и внутренняя чуткость. Он убеждён, что подлинная красота открывается только тому, кто умеет видеть её духовный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мотивы книги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связаны между собой и усиливают друг друга в едином размышлении о культуре.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память: именно она соединяет музей, историю и личную ответственность человека.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Солоухин, «Письма из Русского музея»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 книге и смысл образа мастера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Упоминаемые мастера русской живописи важны для Солоухина не только как авторы полотен, но и как носители исторического опыта, национального взгляда и художественной правды.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ценит в произведении не внешнюю эффектность, а глубину содержания. Картина для него хранит человеческий смысл и превращается в свидетельство эпохи.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художника не украшателем жизни, а исследователем мира. Через искусство человек лучше понимает время, в котором живёт, и культуру, из которой вырос.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повседневная жизнь современного человека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сопоставление показывает: отношение к музею — это показатель культурной зрелости общества, его памяти, вкуса и готовности беречь своё наследие.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противопоставляет богатство музейного пространства обыденной невнимательности, из-за которой человек легко проходит мимо культуры, не замечая её подлинной 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музейного впечатления к нравственному выводу
</a:t>
            </a:r>
            <a:endParaRPr lang="en-US" sz="228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рассуждения в книге В.А. Солоухина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Публицистические особенности текста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нередко задает вопросы читателю и самому себе, вовлекая его в размышление. Такая форма не сообщает готовый вывод, а побуждает оценить увиденное и услышанное самостоятельно.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эмоциональные оценки и резкие сопоставления, которые подчеркивают значимость искусства. Благодаря им разговор о картинах становится разговором о духовной ответственности человека.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обращения создают эффект живого диалога, будто музейное наблюдение происходит здесь и сейчас. Это сближает авторскую мысль с читательским опытом и усиливает доверие к ней.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Публицистичность у Солоухина не отменяет художественности, а помогает ей раскрыться. Личное восхищение, тревога за культуру и гражданская позиция образуют единое напряженное высказывание.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005947"/>
            <a:ext cx="4417500" cy="25530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языковые средства помогают Солоухину выразить мысль о ценности искусства и культурной памяти.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работают не как украшение, а как способ подчеркнуть нравственный и исторический смысл произведений искусства.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Солоухин, «Письма из Русского музея»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Древнерусское искусство и икона в авторском восприятии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в книге становится знаком глубины национальной культуры. Через нее автор показывает, что подлинное искусство способно соединять духовный смысл, память поколений и высокую художественную форму.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видит в древнерусской иконе не только памятник религиозной культуры, но и образец строгой красоты, внутренней сосредоточенности и исторической преемственности русской художественной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сильного впечатления к размышлению делает интонацию книги внутренне напряженной и убедительной.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у Солоухина развиваются не случайно: они ведут читателя от созерцания к нравственному выводу.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Солоухин, «Письма из Русского музея»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культурной памяти в советскую эпоху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 годы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усиливается интерес к национальному наследию, памятникам искусства и теме исторической преемственности. Книга Солоухина вписывается в этот культурный поворот.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музей как хранилище памяти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противопоставляет музей забвению и равнодушию. Для него это пространство, где история сохраняется через живопись, иконопись и художественные свидетельства прошлого.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будущем культуры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связывает сохранение наследия с ответственностью современников. Искусство в его книге становится условием того, чтобы связь поколений не прерывалась.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как собеседник автора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Эпистолярная форма обращена к адресату, который не просто читает, а мысленно отвечает автору. Это делает восприятие текста активным и личным, а не пассивным.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включен в размышление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Солоухин строит разговор так, чтобы читатель соотносил музейные впечатления с собственными представлениями о культуре. Возникает ощущение совместного поиска истины и ответственности.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поиск смысла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произведения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эстетическое переживание в книге постоянно переходит в оценку культурной и нравственной значимости увиденного.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эстетического и нравственного уровней подтверждает: искусство у Солоухина важно как форма духовного и гражданского опыта.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Солоухин, «Письма из Русского музея»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произведение ценно как пример серьезного разговора о культуре. Оно показывает, что искусство связано не только с красотой, но и с внутренней ответственностью человека.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остается актуальным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замедлить взгляд и научиться вдумчиво смотреть на картину, а не только быстро ее воспринимать. Это особенно важно в эпоху постоянного потока изображений.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напоминает, что культурная память не сохраняется автоматически. Ее поддерживают интерес к прошлому, знание традиции и личная готовность беречь художественное наследие.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ключевые проблемы для обсуждения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выделить основные вопросы, которые раскрывают смысл книги и направляют анализ на уроке.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Проблемные вопросы помогают увидеть в тексте не описание музея, а размышление о культуре, времени и ответственности читателя.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Солоухин, «Письма из Русского музея»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«Письма из Русского музея» как урок о культуре и памяти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Солоухина убеждает, что искусство хранит исторический опыт и формирует нравственный взгляд на мир. Она остается важным чтением для тех, кто хочет понимать связь красоты, памяти и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2026-05-23T12:20:21Z</dcterms:created>
  <dcterms:modified xsi:type="dcterms:W3CDTF">2026-05-23T12:20:21Z</dcterms:modified>
</cp:coreProperties>
</file>