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1815–1875: обзор и основные вопросы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после Наполеона: стабильность, конфликты и создание новых государств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Наполеона: вызовы и преобразования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Наполеона Европа стремилась к миру и равновесию. Венский конгресс создал правила новой системы, призванной предотвратить войны и бороться с революциями.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Венского конгресса восстановили престолы во Франции, Испании и Италии. Австрия и Пруссия укрепили свои позиции, создав геополитический баланс в Европе.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монархий и новых границ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Австрия и Пруссия заключили союз для поддержания монархического порядка и подавления революций, что взяло под контроль любые внутренние волнения.
</a:t>
            </a:r>
            <a:endParaRPr lang="en-US" sz="1153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Священного союза
</a:t>
            </a:r>
            <a:endParaRPr lang="en-US" sz="143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Конгресс разработал систему, направленную на предотвращение агрессии и разрешение споров дипломатическими средствами для укрепления мира.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Установление правил международного равновесия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конгресс: ключевые решения и их последствия
</a:t>
            </a:r>
            <a:endParaRPr lang="en-US" sz="16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союз и его вмешательство: хронология событий
</a:t>
            </a:r>
            <a:endParaRPr lang="en-US" sz="1716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 — Образование Священного союза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Австрия и Пруссия договорились о совместном сохранении монархического строя и препятствовании революционным движениям.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1821 — Подавление восстания в Неаполитанском королевстве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союз вмешался, поддержав монархию и подавив революционные стремления в Южной Италии.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1830–1831 — Участие в подавлении польского восстания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армия при поддержке союзников подавила польское национальное восстание, сохраняя стабильность в регионе.
</a:t>
            </a:r>
            <a:endParaRPr lang="en-US" sz="1374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временной стабильности в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союза помогла избежать распространения революций и сохранить старые политические режимы в Европе на несколько десятилетий.
</a:t>
            </a:r>
            <a:endParaRPr lang="en-US" sz="135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поднялись против Османской империи, вдохновленные национальными идеями и желанием свободы после долгого османского господства.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борьбы за независимость (1821)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Франция и Великобритания оказали военную и дипломатическую помощь грекам, усиливая международный интерес к Балканскому вопросу.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великих держав
</a:t>
            </a:r>
            <a:endParaRPr lang="en-US" sz="1513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восстания и вмешательства держав сформировалось первое балканское государство, что ослабило влияние Османской империи в Европе.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Королевства Греция (1830)
</a:t>
            </a:r>
            <a:endParaRPr lang="en-US" sz="1152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Греческое восстание: шаг к независимости на Балканах
</a:t>
            </a:r>
            <a:endParaRPr lang="en-US" sz="17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Свержение Карла X привело к установлению Июльской монархии под руководством Луи-Филиппа, что отражало укоренение либеральных идей.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Июльская революция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 Бельгии привела к отделению от Нидерландов и созданию независимого государства с поддержкой великих держав.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Бельгийская революция и независимость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Польское национальное движение было жестко подавлено Российской империей, демонстрируя ограничения национальных стремлений в Европе.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Польское восстание и его подавление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1830 года: волна перемен в Европе
</a:t>
            </a:r>
            <a:endParaRPr lang="en-US" sz="196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«Весна народов» 1848 года и последствия для Европы
</a:t>
            </a:r>
            <a:endParaRPr lang="en-US" sz="1977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охватили большую часть Европы, затронув Францию, Италию, Германию и Австрию, протестуя против монархий и требуя реформ.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требования включали свободу слова, равенство перед законом, национальное самоопределение и внедрение конституций в государствах.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революции были подавлены, они стимулировали временные реформы и усилили влияние националистических и либеральных движений.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выявили глубокий кризис старых династических режимов и подготовили почву для дальнейших политических изменений в Европе.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Венская система обеспечивала стабильность через регулярные международные конференции и соглашения, что способствовало мирному решению споров.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успешной дипломатии включают Лондонскую конференцию по бельгийскому вопросу и Парижский мирный договор после Крымской войны.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середине века эффективность системы ослабла из-за нарастания национализма и конфликтов интересов между крупными державами.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Венской системы: достижения и трудности
</a:t>
            </a:r>
            <a:endParaRPr lang="en-US" sz="194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руководством Гельмута Мольтке Пруссия создала современную армию, сыгравшую ключевую роль в объединении Германии и изменении европейского баланса сил.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реформы Пруссии
</a:t>
            </a:r>
            <a:endParaRPr lang="en-US" sz="1533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флота, промышленности и технического образования вывело Британию на позицию ведущей морской державы и колониальной империи.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в Великобритании
</a:t>
            </a:r>
            <a:endParaRPr lang="en-US" sz="117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мощи обеих стран отразился в дипломатии и военных конфликтах, определяя новые направления европейской и глобальной политики.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международную политику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Пруссии и Великобритании в XIX веке
</a:t>
            </a:r>
            <a:endParaRPr lang="en-US" sz="17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война: ключевые этапы и итоги
</a:t>
            </a:r>
            <a:endParaRPr lang="en-US" sz="2185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911044" y="3893875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1853 — Начало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объявила войну Османской империи, вызвав противодействие Англии и Франции из-за контроля Балкан и влияния на Черном море.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35298" y="3065113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1854 — Вступление Великобритании и Франции в войну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Образовалась коалиция западных держав, обострившая боевые действия и расширившая театр военных операций на Крым.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4777228" y="2236350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1855 — Осада Севастополя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пыталась удержать ключевую крепость, но союзные войска долгое время осаждали город, что ослабило российские позиции.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23260" y="1405675"/>
            <a:ext cx="2574000" cy="7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1856 — Парижский мирный договор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завершилась миром: Россия потеряла влияние на Балканах, Черное море объявлено нейтральным, а влияние Запада укрепилось.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1859 году вторая война за независимость позволила Италии освободить Ломбардию от австрийского владычества. Этот шаг стал началом активного объединения итальянских государств под единой властью.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война за независимость и освобождение Ломбардии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1861 году было провозглашено Королевство Италия, а Виктор Эммануил II стал его первым королём. Это событие объединило большую часть итальянских земель под общим управлением.
</a:t>
            </a:r>
            <a:endParaRPr lang="en-US" sz="108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Королевства Италия и роль Виктора Эммануила II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1870 году Рим вошёл в состав Италии и стал новой столицей. Лидеры, такие как Гарибальди и Кавур, сыграли ключевую роль в достижении этого национального единства.
</a:t>
            </a:r>
            <a:endParaRPr lang="en-US" sz="1155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объединения и выбор Рима столицей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объединения Италии и их ведущие фигуры
</a:t>
            </a:r>
            <a:endParaRPr lang="en-US" sz="15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объединения Германии возглавила Пруссия под руководством канцлера Отто фон Бисмарка. Важнейшие события — войны с Данией (1864) и Австрией (1866), которые укрепили позиции Пруссии.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Францией в войне 1870–1871 годов позволила провозгласить Германскую империю в Версале 18 января 1871 года, что кардинально изменило политический баланс в Европе.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и создание Германской империи
</a:t>
            </a:r>
            <a:endParaRPr lang="en-US" sz="19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сильной Германии изменило традиционный баланс, ослабив Францию после её поражения в 1871 году и снизив влияние Австрии на международной арене.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сосредоточила усилия на укреплении колониальной империи, что повысило её глобальное влияние, несмотря на метрополию в Европе.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усилила своё присутствие на Балканах, используя региональные конфликты для расширения собственного влияния и противодействия западным державам.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соотношение сил в Европе к 1875 году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Британия прочно удерживала Индию — важный центр её колониальной мощи. Управление ресурсами и политика разделения помогали контролировать этот огромный регион.
</a:t>
            </a:r>
            <a:endParaRPr lang="en-US" sz="1107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империя и удержание Индии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четверти XIX века Франция активно усилила своё влияние в Алжире, развивая колониальную администрацию и экономику, что закрепило её позиции в Северной Африке.
</a:t>
            </a:r>
            <a:endParaRPr lang="en-US" sz="1084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Французское влияние в Северной Африке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продвигалась на юг и восток, захватывая территории в Казахстане и Средней Азии, а также укрепляла контроль над Кавказским регионом, расширяя свои границы.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экспансия в Средней Азии и на Кавказе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Империализм и расширение колониальных владений в XIX веке
</a:t>
            </a:r>
            <a:endParaRPr lang="en-US" sz="171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Священный союз 1815 года установил механизм совместных действий российских, австрийских и прусских монархий для сохранения спокойствия в Европе.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достижения дипломатии XIX века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заложил основу современного миропорядка, определив границы и сферы влияния после наполеоновских войн.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Парижский мир 1856 года завершил Крымскую войну, перераспределив влияние и установив новые правила для морских территорий Черного моря.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Лондонские конференции решали спорные вопросы, укрепляя международное право и предотвращая эскалацию конфликтов в Европе и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«Большая игра»: соперничество России и Британии в Центральной Азии
</a:t>
            </a:r>
            <a:endParaRPr lang="en-US" sz="1717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1830-х годов Россия продвигалась в Среднюю Азию — Казахстан и Туркестан, стремясь расширить свои границы и укрепить позиции в регионе.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ответ Британия обеспокоилась своей безопасностью в Индии, активно используя дипломатию и разведку, чтобы контролировать Афганистан и ограничить российское влияние.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национализма в международных отношениях Европы
</a:t>
            </a:r>
            <a:endParaRPr lang="en-US" sz="1826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Национализм стимулировал объединение Италии и Германии, усиливая стремления к самостоятельности и укреплению национальных государств.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за национальное освобождение проявлялись у поляков, венгров и чехов, что влекло за собой многочисленные конфликты и угрожало стабильности империй.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Лозунги о народном единстве и самоопределении способствовали переосмыслению политических границ и расширили влияние националистических идей на дипломатию.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территориальных границ в Европе (1815–1875)
</a:t>
            </a:r>
            <a:endParaRPr lang="en-US" sz="1917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Европейской политики XIX века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изменения границ европейских государств за период 1815–1875 годов с указанием года и нового состава.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и Италии существенно изменило политическую карту Европы, а территориальные потери отразили новые баланс сил.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пароходы значительно ускорили передвижение войск и дипломатов, позволив быстрее реагировать на международные кризисы и обмениваться информацией.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телеграфа обеспечило мгновенную коммуникацию между столицами, усиливая оперативность дипломатических решений и усложняя дипломатические переговоры.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технологического прогресса на международные отношения
</a:t>
            </a:r>
            <a:endParaRPr lang="en-US" sz="161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новых порядков и предпосылки будущих конфликтов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1815–1875 годов сформировал новые союзные системы, усилил национализм и технологический прогресс, что заложило фундамент для международных событий и конфликтов XX века.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2026-05-10T17:45:41Z</dcterms:created>
  <dcterms:modified xsi:type="dcterms:W3CDTF">2026-05-10T17:45:41Z</dcterms:modified>
</cp:coreProperties>
</file>