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герой в литературе и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почему герой важен не только для сюжета, но и для читателя.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былинного богатыря до героя романа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менялся вместе с литературой: от защитника земли в былинах до сложного человека, который сомневается, ошибается и делает нравственный выбор.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всегда есть заметный характер: он не растворяется в сюжете, а действует по-своему, открывая читателю свои взгляды, привычки и внутренний мир.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раскрывают поступки и речь: в трудной ситуации особенно видно, чего он боится, ради чего старается и как относится к другим людям.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литературного героя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быть положительным, отрицательным или противоречивым, и именно это делает его живым, убедительным и важным для понимания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Гринёв: верность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Пётр Гринёв выбирает честь, а не выгоду. Его решение в опасной ситуации показывает не только смелость, но и внутреннюю дисциплину. Такой герой запоминается через поступок, который имеет цену и смысл.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Савельич: тихая преданность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Савельич не совершает громких подвигов, но его забота и верность делают образ особенно тёплым. Он остаётся рядом с хозяином, переживает за него и действует без лишних слов. В иллюстрации важны жест, взгляд и близость персонажей.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Данко: огонь самопожертвования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Данко в рассказе «Старуха Изергиль» связан с готовностью отдать себя ради людей. Это герой, чья сила раскрывается в момент выбора между собой и другими. Такой эпизод хорошо передают сцена движения вперёд и свет в руках героя.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произведения и герой-поступок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66888"/>
            <a:ext cx="4750071" cy="18790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герой в литературе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герой может быть разным по времени, характеру и способу совершать подвиг.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«герой» связано не только с подвигом, но и с нравственным смыслом поступка.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литература: былины, классические и военные произведения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героизм в литературе бывает тихим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не бросается в бой, а выдерживает тяжёлые обстоятельства и не теряет человеческого достоинства. Такое спокойствие тоже требует силы характера.
</a:t>
            </a:r>
            <a:endParaRPr lang="en-US" sz="1324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героизм часто проявляется в умении не солгать, не отказаться от правды и не выбрать лёгкий путь, если он противоречит совести.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близких, помощь слабому и верность товарищу могут выглядеть незаметно, но именно такие поступки показывают настоящую внутреннюю зрелость героя.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себе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остаётся собой даже в давлении и страхе. Это особенно важно в рассказах и повестях, где главное испытание происходит не снаружи, а внутри человека.
</a:t>
            </a:r>
            <a:endParaRPr lang="en-US" sz="13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связано с образом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не только яркие поступки, но и качества, по которым герой становится примером для читателя.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видят героя как человека с несколькими нравственными опорами, а не с одной заметной чертой.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«Герой в литературе»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образ героя в произведении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раскрытия героя в художественном тексте: от события к авторской оценке.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и реальный человек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создаётся автором, поэтому в нём важны не только черты характера, но и художественный смысл. Через него писатель выражает свою мысль о человеке и обществе.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человек живёт в истории, и его существование подтверждается фактами, документами и воспоминаниями. Литература же перерабатывает жизненный опыт в образ, который помогает задуматься.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основе героя лежат реальные черты: смелость, трудолюбие, верность слову, сострадание. Но в книге эти качества становятся частью сюжета и приобретают особое значение.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читатель узнаёт в героях знакомые человеческие особенности. Именно это делает литературные образы близкими и понятными даже спустя много лет.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образы в русской литературе XIX–XX веков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войны и долга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XIX–XX веков герой нередко связан с войной, службой и испытанием характера. У Толстого, Шолохова, Твардовского и Васильева особенно важны стойкость, ответственность и верность людям.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мирной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герой встречается и в мирной жизни: это учитель, крестьянин, солдат, подросток или обычный человек, который в трудный момент поступает по совести. Именно такой выбор делает образ значимым.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смелый шаг часто требует внутренней готовности преодолеть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по теме урока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литературе действует не ради награды, а ради долга, и именно поэтому его поступок нередко связан с риском и потерями.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в разные эпохи литературы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внешней силе постепенно приходит внимание к внутреннему миру персонажа и его нравственному выбору.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эпоха к современности, тем заметнее героизм обычного человека и его моральная стойкость.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9370" y="1426907"/>
            <a:ext cx="50240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героя и их проявления в произведениях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качества раскрываются в поступках литературных персонажей.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узнаётся не по одной черте, а по сочетанию нравственных качеств в решающем поступке.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сохраняет образы героев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 народные сказания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запоминается как защитник и победитель, а его подвиг передаётся как образец силы, верности и служения людям.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 героя сложнее: он сомневается, делает выбор и отвечает за последствия своих решений.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XIX–XX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честь, совесть, сострадание и стойкость человека в трудных жизненных обстоятельствах.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видит в героях нравственные ориентиры и понимает, какие поступки общество уважает и почему.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героя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персонаж раскрывается через испытание, выбор и влияние на других.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722" y="1983800"/>
            <a:ext cx="349810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800" y="2004271"/>
            <a:ext cx="478654" cy="4254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2025545"/>
            <a:ext cx="478654" cy="38292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школьной жизни и герой книги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контрольной или в спорной ситуации важно не искать лёгкий путь, а поступать по совести. Такой выбор показывает внутреннюю силу и уважение к правилам.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одноклассника, объяснить трудную тему или помочь с делом — это тоже поступок героя. В нём проявляются внимательность и готовность отвечать за других.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берёт на себя общее поручение и доводит его до конца, он показывает надёжность. Именно такие качества часто делают героя литературного произведения убедительным.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часто показывает, что настоящая значимость человека раскрывается не через громкие слова, а через верность делу, терпение и готовность поддержать других в трудную минуту.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простой солдат, скромная мать или тихий товарищ могут быть не менее важны, чем яркий и заметный персонаж: их сила видна в поступках.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без внешнего блеска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героя ценятся сильнее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связывают героя с тем, кто не только силён, но и умеет поддержать других в трудной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оказываются качества, полезные окружающим: помощь, смелость и верность слову.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задания; данные для иллюстрации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начинается с привычки выбирать честность, даже когда это неудобно. В учебе, общении и помощи дома такой выбор формирует характер не хуже книжных испытаний.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смелость проявляется в ответственности: признать ошибку, выполнить обещание, защитить слабого, довести дело до конца. Эти действия редко заметны сразу, но именно они меняют отношение к человеку.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учат, что величие поступка зависит не от масштаба события, а от нравственного смысла. Поэтому героем можно стать и в обычный день.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стать героем в 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— это выбор, а не внешний блеск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литературе раскрывается в испытании и поступке. Он может быть разным, но всегда показывает силу характера, человечность и готовность отвечать за других.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2026-05-19T03:42:00Z</dcterms:created>
  <dcterms:modified xsi:type="dcterms:W3CDTF">2026-05-19T03:42:00Z</dcterms:modified>
</cp:coreProperties>
</file>