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клетки: основа жизнедеятельности
</a:t>
            </a:r>
            <a:endParaRPr lang="en-US" sz="282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соли и газы делают клетку живой и устойчивой.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создают внутреннюю среду клетки и обеспечивают гомеостаз. От их состава зависят реакции обмена, работа ферментов и устойчивость клетки к условиям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неорганические вещества важны для клетки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вещества клетки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неорганическое вещество клетки. Она составляет основную часть внутренней среды, участвует в реакциях обмена и помогает переносить растворённые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натрия, калия, кальция, магния, хлора, фосфаты и карбонаты регулируют осмотическое давление, заряд мембран и работу многих клеточных процессов.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углекислый газ и азот присутствуют в клетке в растворённом виде и связаны с дыханием, обменом веществ и поддержанием химического равновесия.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газы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этих веществ меняется в разных клетках и тканях. Оно зависит от возраста клетки, её функций и условий среды, например влажности и солевого состава.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состава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главный компонент клетки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растворитель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молекулы воды легко связываются с разными веществами, поэтому вода служит удобной средой для большинства химических реакций и переноса веществ внутри клетки.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неё нельзя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воды замедляются реакции, ухудшается работа органоидов и снижается объём цитоплазмы. Поэтому водный баланс напрямую связан с жизнеспособностью клетки.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и связанная вода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вода участвует в реакциях и транспорте, а связанная входит в состав структур цитоплазмы, мембран и белковых комплексов, поддерживая их 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и минеральных веществ в клетке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биологии; значения приведены по условию задания.
</a:t>
            </a:r>
            <a:endParaRPr lang="en-US" sz="86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и активно растущих клеток доля воды обычно выше, чем у покоящихся тканей, например семян.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неорганической массы клетки составляет вода, а минеральные вещества нужны в малых, но критически важных количествах.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65387" y="3203566"/>
            <a:ext cx="13395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воды в клетке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создаёт среду, в которой идут реакции синтеза и распада веществ. Без неё многие биохимические процессы в цитоплазме были бы невозможны.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реакций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Растворяя соли, сахара и газы, вода помогает перемещать их по клетке и между её частями, обеспечивая непрерывный обмен веществ.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вода поддерживает тургор, то есть внутреннее давление, благодаря которому листья и стебли сохраняют упругость и форму.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растений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медленно остывает, поэтому она смягчает резкие изменения температуры и помогает клетке сохранять стабильные условия работы.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 их формы в клетке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соли распадаются на ионы, которые создают осмотическое давление, влияют на электрические свойства клетки и участвуют в работе мембранных механизмов.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ионы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количества солей может нарушить работу клетки. Поэтому важно не только наличие ионов, но и их точная концентрация.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баланса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солей входит в твёрдые структуры организма. Именно они придают прочность костям, зубам, раковинам моллюсков и панцирям некоторых животных.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Нерастворимые соединения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2043583"/>
            <a:ext cx="4514400" cy="9891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 и их функции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ион имеет свою роль, и их недостаток быстро отражается на работе клетки.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работают не по одному, а как система: одни отвечают за сигналы, другие — за воду, ферменты и прочность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Кость, которая держит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фосфаты образуют минеральную основу костной ткани, делая её твёрдой и прочной. Благодаря этому скелет выдерживает нагрузку и сохраняет опору для тела. Эти же вещества входят в состав зубов и обеспечивают их устойчивость к износу.
</a:t>
            </a:r>
            <a:endParaRPr lang="en-US" sz="118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не только для скелета. В клетке он действует как сигнальный ион: помогает передавать информацию, запускать сокращение мышц и регулировать деление клеток. Поэтому его концентрация должна поддерживаться особенно 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 в опорных структурах организма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высокий уровень воды помогает поддерживать мембранный потенциал, перенос веществ и работу нервных и мышечных клеток.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70–80%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клетки составляет вода, поэтому её баланс тесно связан с распределением натрия и калия.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биологии; значения приведены по условию задания.
</a:t>
            </a:r>
            <a:endParaRPr lang="en-US" sz="8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неорганические вещества поддерживают жизнь клетки
</a:t>
            </a:r>
            <a:endParaRPr lang="en-US" sz="2443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 ионов в клетке: от поступления до поддержания обмена веществ и формы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 клетки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только в узком диапазоне кислотности. Если pH сдвигается слишком сильно, скорость реакций падает, а некоторые процессы в клетке могут полностью нарушиться.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pH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и карбонаты действуют как буферы: они связывают лишние ионы водорода или гидроксид-ионы и сглаживают резкие изменения среды, защищая клетку от повреждения.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Буферная защита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pH влияет на форму белков и активность ферментов. Поэтому поддержание кислотно-щелочного равновесия необходимо для нормального обмена веществ и жизнедеятельности клетки.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и связанная вода: сравнительная характеристика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клетки; обобщённые качественные данные для школьного курса
</a:t>
            </a:r>
            <a:endParaRPr lang="en-US" sz="80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вода легче участвует в реакциях и переносе веществ, а связанная помогает сохранять структуру белков и клеточных компонентов.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клетка, тем больше свободной воды; в покоящихся тканях возрастает доля связанной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газы в клетке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клетке для дыхания, при котором из органических веществ высвобождается энергия. Без него многие процессы обмена резко замедляются, а клетка быстро теряет способность нормально работать.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образуется в ходе обмена веществ и должен удаляться из клетки. Его накопление меняет свойства внутренней среды и мешает поддержанию нормального химического равновесия.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как продукт обмена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присутствует в клетке в небольшом количестве и в основном находится в растворённом состоянии. Он связан с газовой средой организма и участвует в общем равновесии веществ.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 растворённом виде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и избытка минеральных веществ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клетки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недостаток и избыток отдельных ионов отражаются на работе клетки и 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нужны клетке в строго определённой концентрации: и дефицит, и избыток нарушают обмен веществ и работу тканей.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у растений и животных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держит воду в тканях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листьях, стеблях и корнях растений воды особенно много, потому что именно там идёт активный рост. Минеральные соли часто накапливаются в вакуолях и помогают поддерживать внутреннее равновесие клетки.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Животному важны ионы крови и тканей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 человека особенно значимы натрий, калий и кальций. Они необходимы для работы нервной системы, сокращения мышц и прочности костной ткани, поэтому их баланс должен постоянно поддерживаться.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водно-солевого баланса и его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клетки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быстро реагирует на изменение соотношения воды и солей, поэтому даже небольшое отклонение может повлиять на ткани и органы.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напрямую связан с объёмом клетки, работой мембран и скоростью обмена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наблюдений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после солёной пищи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солёной еды хочется пить, потому что концентрация солей в организме повышается. Чтобы вернуть равновесие, тело требует больше воды и восстанавливает нормальные условия для 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Увядание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растение долго не поливать, клетки теряют тургор, и листья поникают. Это наглядно показывает, что вода помогает сохранять форму клетки и упругость тканей.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и дефицит ионов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или калия может вызвать судороги, потому что нарушается передача нервных сигналов и сокращение мышц. Такие симптомы показывают, насколько важен точный ионный баланс.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неорганическим веществам клетки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роль основных неорганических компонентов клетки и их вклад в жизнедеятельность.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неорганические вещества работают вместе: они поддерживают структуру клетки, обмен веществ и устойчивость внутренней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клетки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соли и растворённые газы образуют внутреннюю среду клетки и делают возможными все основные процессы жизни. Их точный баланс нужен для обмена веществ, работы органов и устойчивости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неорганических веществ клетка не живёт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2026-06-01T12:26:55Z</dcterms:created>
  <dcterms:modified xsi:type="dcterms:W3CDTF">2026-06-01T12:26:55Z</dcterms:modified>
</cp:coreProperties>
</file>