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как основа современной биологии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строения, функций и развития живых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возникло учение о клетке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клеточной теории началась с первых микроскопических наблюдений и постепенно привела к пониманию, что клетка лежит в основе строения всех живых организмов. Каждый новый этап уточнял это представление и расширял его значение для биологии.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состоят из одной клетки или множества клеток, поэтому клеточное строение является общим признаком живой природы независимо от сложности организма.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выступает минимальной структурной и функциональной системой, в которой одновременно идут обмен веществ, рост, синтез веществ и другие жизненно важные процессы.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не возникают сами по себе: они образуются только в результате деления уже существующих клеток, что обеспечивает непрерывность жизни.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разных организмов похожи по химическому составу, общему плану строения и основным процессам жизнедеятельности, несмотря на различия в форме и размерах.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хранится и передаётся генетическая информация, поэтому при делении дочерние клетки получают наследственные признаки исходной клетки.
</a:t>
            </a:r>
            <a:endParaRPr lang="en-US" sz="8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базовая единица живого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15564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клетка имеет плазматическую мембрану, цитоплазму, рибосомы и наследственный материал. Эти компоненты образуют основу, без которой невозможно существование клетки как живой системы.
</a:t>
            </a:r>
            <a:endParaRPr lang="en-US" sz="865" dirty="0"/>
          </a:p>
        </p:txBody>
      </p:sp>
      <p:sp>
        <p:nvSpPr>
          <p:cNvPr id="14" name="Text 3"/>
          <p:cNvSpPr txBox="1"/>
          <p:nvPr/>
        </p:nvSpPr>
        <p:spPr>
          <a:xfrm>
            <a:off x="270000" y="2240129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эукариотической клетке присутствуют ядро и мембранные органоиды. Они позволяют более точно разделять функции и обеспечивают высокий уровень организации внутриклеточных процессов.
</a:t>
            </a:r>
            <a:endParaRPr lang="en-US" sz="890" dirty="0"/>
          </a:p>
        </p:txBody>
      </p:sp>
      <p:sp>
        <p:nvSpPr>
          <p:cNvPr id="15" name="Text 4"/>
          <p:cNvSpPr txBox="1"/>
          <p:nvPr/>
        </p:nvSpPr>
        <p:spPr>
          <a:xfrm>
            <a:off x="270000" y="2923837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постоянно идут реакции обмена веществ: одни соединения расщепляются, другие синтезируются. Благодаря этому клетка получает энергию и поддерживает собственную жизнедеятельность.
</a:t>
            </a:r>
            <a:endParaRPr lang="en-US" sz="937" dirty="0"/>
          </a:p>
        </p:txBody>
      </p:sp>
      <p:sp>
        <p:nvSpPr>
          <p:cNvPr id="16" name="Text 5"/>
          <p:cNvSpPr txBox="1"/>
          <p:nvPr/>
        </p:nvSpPr>
        <p:spPr>
          <a:xfrm>
            <a:off x="270000" y="3607530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обеспечивают синтез белка, а специальные клеточные структуры участвуют в преобразовании энергии. Эти процессы необходимы для роста, деления и обновления клеточных компонентов.
</a:t>
            </a:r>
            <a:endParaRPr lang="en-US" sz="898" dirty="0"/>
          </a:p>
        </p:txBody>
      </p:sp>
      <p:sp>
        <p:nvSpPr>
          <p:cNvPr id="17" name="Text 6"/>
          <p:cNvSpPr txBox="1"/>
          <p:nvPr/>
        </p:nvSpPr>
        <p:spPr>
          <a:xfrm>
            <a:off x="270000" y="42912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хранит сведения о строении и работе клетки. Именно он определяет, какие белки будут синтезироваться и как будет реализовываться клеточная функция.
</a:t>
            </a:r>
            <a:endParaRPr lang="en-US" sz="9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клеточной теории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вехи, определившие становление клеточной теории.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формировалась постепенно и напрямую зависела от развития микроскопии и накопления наблюдений.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биологии, классические труды по цитологии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представлений о клетке во времени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этапом наблюдения становились точнее: от первых описаний клеток исследователи пришли к изучению их молекулярной организации.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очевидна: биология движется от описания формы к объяснению механизмов работы клетки.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и развития микроскопии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клетка считается живой системой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непрерывно идут химические реакции: вещества поступают, преобразуются и используются для роста, восстановления и получения энергии. Без этих процессов жизнь невозможна.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клетка увеличивается в размерах, синтезирует новые структуры и может входить в деление. Эти изменения лежат в основе роста тканей и всего организма.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регулирует внутренние условия, чтобы важные параметры оставались относительно постоянными. Такое саморегулирование помогает ей сохранять устойчивость при изменениях среды.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организмов миллиарды клеток действуют согласованно. Именно их взаимодействие обеспечивает работу тканей, органов и систем органов как единого целого.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 обмен веществ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от внешней среды и сохраняет её внутреннюю организацию. Она не просто защищает, но и управляет тем, что входит в клетку и выходит из неё.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проницаемость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проходят лишь определённые вещества: вода, ионы, глюкоза, аминокислоты и другие молекулы. Такой контроль позволяет клетке поддерживать нужный состав цитоплазмы.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участвует в распознавании сигналов и взаимодействии клеток между собой. Благодаря мембранным белкам клетки могут «узнавать» друг друга и координировать свою работу.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Жидкостно-мозаичная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мембраны объясняет наличие липидного бислоя, белков и углеводных компонентов. Такая модель показывает, почему мембрана одновременно гибкая, прочная и функционально активная.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 имеют оформленного ядра и мембранных органоидов. Их ДНК находится в нуклеоиде, а к этой группе относятся бактерии и археи.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ядром и мембранными органоидами, включая митохондрии, эндоплазматическую сеть и аппарат Гольджи. К ним относятся растения, животные, грибы и простейшие.
</a:t>
            </a:r>
            <a:endParaRPr lang="en-US" sz="1063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имеют клеточную мембрану, цитоплазму, рибосомы и генетический материал. Это подтверждает единство клеточного уровня организации живой природы.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прокариотами и эукариотами отражают разные этапы эволюции и уровень сложности клеточной организации. Они важны для понимания строения организмов и их жизненных процессов.
</a:t>
            </a:r>
            <a:endParaRPr lang="en-US" sz="10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 животной клетки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признаки связаны с питанием, опорой и способом жизни организмов.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приспособлена к фотосинтезу и поддержанию формы, а животная — к активному движению и гибкой организации тканей.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раздел «Клетка»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новые клетки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клеточного цикла: интерфаза, митоз и цитокинез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 наследственность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 хромосомах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записана в ДНК и упакована в хромосомы. Именно она определяет признаки организма и направляет его развитие.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ДНК удваивается. Это обеспечивает точную передачу генетической информации и сохранение одинакового набора признаков у дочерних клеток.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ДНК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последовательности ДНК возникают изменения, появляются мутации. Они могут вызывать наследственные болезни, изменчивость признаков и опухолевый рост.
</a:t>
            </a:r>
            <a:endParaRPr lang="en-US" sz="10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 соединяет молекулярные процессы с формированием тканей, органов и целого организма.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клеточном уровне возникают базовые свойства живого, поэтому он служит ключевым звеном биологической иерархии.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уровней организации живого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694" y="3152300"/>
            <a:ext cx="170363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клеточной теории для медицины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помогает выявлять опухоли, воспаления и инфекционные процессы на ранних стадиях, когда лечение особенно эффективно.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препараты воздействуют на синтез белка, деление клеток и передачу сигналов, поэтому клеточные механизмы напрямую связаны с лечением.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Биопсия, цитология и микроскопия позволяют оценить строение тканей и обнаружить отклонения, которые ещё не дают выраженных симптомов.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клеток и их деления важен при поиске причин генетических заболеваний и оценке риска передачи нарушений потомству.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клеток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микроскоп: первый взгляд на клетку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остаётся основным способом увидеть форму клеток, их расположение в ткани и общие различия между структурами. Именно с неё обычно начинается знакомство с клеточным строением живых организмов.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микроскопия: мир ультраструктуры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открывает детали, недоступные обычному свету: мембраны, рибосомы, митохондрии и другие тонкие структуры. На таких снимках клетка выглядит как точная карта внутренней организации.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меток и 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метки показывают отдельные молекулы, а клеточные культуры позволяют наблюдать деление, мутации и работу генов в контролируемых условиях. Эти подходы сделали клетку объектом точного анализа.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в современной науке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исследования лежат в основе разработки вакцин, клеточных культур и методов генной инженерии.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клеточная теория имеет для медицины и генетики, но её влияние распространяется на всю современную биологию.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основных областей применения клеточной теории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классической клеточной теории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роль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формулировки почти не затрагивали ДНК, РНК и молекулярные механизмы наследственности. Позднее именно они объяснили, как хранятся и передаются признаки.
</a:t>
            </a:r>
            <a:endParaRPr lang="en-US" sz="117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вне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теория не учитывала вирусы, потому что они не имеют клеточного строения. Это показало, что границы живого шире, чем клеточная организация.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данные о 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добавила сведения о мембранах, органоидах, сигнализации и происхождении первых клеток. Благодаря этому теория стала более точной и полной.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клеточная теория не отвергается, а дополняется. Она остаётся основой биологии, но рассматривается вместе с молекулярными и эволюционными представлениями.
</a:t>
            </a:r>
            <a:endParaRPr lang="en-US" sz="11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молекулы к организму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уровней организации живой природы и взаимосвязь между ними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клеточной теории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связать основные понятия темы и увидеть их взаимосвязь.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термины описывают разные стороны одной идеи: жизнь строится на клетке, а её работа определяет свойства организма.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по теме «Клеточная теория»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общий язык биологии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показала, что все живые системы связаны общими закономерностями. Именно поэтому она остаётся основой биологии, медицины и биотехнологии и помогает понимать здоровье, наследственность и развитие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2026-06-01T15:37:30Z</dcterms:created>
  <dcterms:modified xsi:type="dcterms:W3CDTF">2026-06-01T15:37:30Z</dcterms:modified>
</cp:coreProperties>
</file>