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Московского государства: как Москва стала главным городом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Москва собрала русские земли и стала сердцем государства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происходили эти события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отправимся в Русь XIV–XVII веков, где рядом жили князья, крестьяне, ремесленники и воины. В Москве строили крепости, торговали на рынках и защищали землю от врагов.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начинает усиливаться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Москва была лишь одним из многих княжеств, но её правители действовали очень осторожно и умно. Они собирали земли вокруг города и укрепляли свою власть.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 сделал Москву богаче и спокойнее. Он собирал дань, получал право княжить и помогал городу стать сильнее соседей.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связана с победой, которая показала: русские земли могут вместе защищать себя и не бояться сильного врага.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битва, 1380 год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временем важной победы русских войск на Куликовом поле.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— крепкое сердце Москвы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Дмитрии Донском Кремль укрепили белокаменными стенами. Такая крепость лучше защищала жителей от нападений и показывала, что Москва становится всё сильнее.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Кремль превратился не только в защитную крепость, но и в центр власти. Внутри него появились соборы, дворцы и здания для управления государством.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объединяет русские земли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присоединял к Москве новые земли. К столице стали тянуться Новгород, Тверь и другие княжества.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1480 год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реке Угре русские войска и Орда стояли друг против друга. После этого зависимость от Орды закончилась.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центр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правления Ивана III Москва стала главным городом объединённой Руси. Её власть заметно окрепла.
</a:t>
            </a:r>
            <a:endParaRPr lang="en-US" sz="11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4994" y="1898590"/>
            <a:ext cx="230213" cy="263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символы сильной власти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правители стали называть себя государями. Это подчёркивало их особую власть и роль в объединении русских земель.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Двуглавый орёл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появился двуглавый орёл. Он стал знаком силы государства и его связи с европейскими традициями.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Перестроенный Кремль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стали перестраивать и украшать. Он всё больше походил на столицу большого и уверенного государства, а не просто на крепость.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из разных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строительства и украшения Кремля приглашали лучших мастеров. Благодаря им Москва стала красивее и величественнее.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означало, что власть правителя стала ещё заметнее, а Московское государство — сильнее и организованнее.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1547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венчания Ивана IV на царство — 1547 год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временем, когда Иван IV принял новый титул.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приказы — специальные учреждения, которые помогали управлять разными делами государства. Так стало легче следить за порядком и собирать налоги.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важные реформы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Создали стрелецкое войско. Его воины постоянно служили и помогали защищать государство, словно надёжная охрана у больших ворот.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1550 году приняли новый Судебник. Он установил общие правила для всей страны, чтобы люди и власти понимали, как действовать.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Земский собор собирался для обсуждения важных вопросов. Он помогал правителю слышать разные мнения и принимать более взвешенные 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государства на восток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1552 году Московское государство присоединило Казань. Это укрепило власть Москвы и сделало путь по Волге спокойнее для людей и торговли.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лет присоединили Астрахань. Государство стало ещё больше, а его восточные границы — шире и прочнее.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жили в деревнях и работали на земле: сеяли хлеб, выращивали овощи, лён и ухаживали за скотом, чтобы прокормить семью и заплатить налоги.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жили ремесленники и торговцы. Они делали посуду, одежду, инструменты, продавали товары на рынках и помогали городу жить и расти.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была нелёгкой, но люди держались вместе. В большой семье каждый знал свои дела, а взаимопомощь была такой же важной, как тёплая шапка зимой.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люди в Московском государстве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1010688"/>
            <a:ext cx="277500" cy="22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44667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6740" y="3818450"/>
            <a:ext cx="213300" cy="28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Вера, книги и красивые храмы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монастыри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Московском государстве строили храмы и монастыри, где люди молились, учились и находили поддержку. Эти здания становились важными центрами жизни города и села.
</a:t>
            </a:r>
            <a:endParaRPr lang="en-US" sz="1053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и книжники переписывали летописи, создавали книги и сохраняли сведения о событиях. Благодаря им мы сегодня знаем, как жили и о чём думали люди того времени.
</a:t>
            </a:r>
            <a:endParaRPr lang="en-US" sz="104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Иконописцы писали святые образы по особым правилам. Иконы украшали храмы и дома, помогали людям сосредоточиться на молитве и напоминали о духовных ценностях.
</a:t>
            </a:r>
            <a:endParaRPr lang="en-US" sz="978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Василия Блаженного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взятия Казани в Москве построили собор Василия Блаженного. Его яркий вид стал символом победы, мастерства строителей и красоты русской культуры.
</a:t>
            </a:r>
            <a:endParaRPr lang="en-US" sz="110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 оказалось очень трудным: случились голод, неурожаи и беспорядки. Людям не хватало хлеба, а в городах и сёлах становилось всё тревожнее.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— тяжёлые годы для страны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власть спорили разные претенденты, а в стране появились самозванцы. Этим воспользовались чужие войска, и русским землям пришлось защищаться сразу от многих бед.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ослабло, но люди не потеряли надежду. Всё больше жителей понимали: страну нужно спасать вместе, иначе беды не закончится.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ополчение и освобождение Москвы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1612 году Кузьма Минин и Дмитрий Пожарский собрали народное ополчение. К нему присоединились горожане, служилые люди и крестьяне. Вместе они шли защищать столицу.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Ополчение освободило Москву от захватчиков, и для страны это стало большим событием. Люди увидели, что единство и смелость помогают даже в самые трудные времена.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правления Романовых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 год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Земский собор избрал царём Михаила Романова. Так началось новое правление, которое помогло стране выйти из тяжёлого Смутного времени.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89800" y="2766675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 государстве стало спокойнее. Восстанавливались города, налаживалась торговля, люди возвращались к обычной жизни после долгих бед.
</a:t>
            </a:r>
            <a:endParaRPr lang="en-US" sz="1290" dirty="0"/>
          </a:p>
        </p:txBody>
      </p:sp>
      <p:sp>
        <p:nvSpPr>
          <p:cNvPr id="11" name="Text 4"/>
          <p:cNvSpPr txBox="1"/>
          <p:nvPr/>
        </p:nvSpPr>
        <p:spPr>
          <a:xfrm>
            <a:off x="5505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Романовых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Романовы правили Россией более 300 лет. Их время стало большой частью истории страны и началом долгого периода перемен.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Главой государства был царь. Он принимал важные решения, руководил войском и отвечал за порядок во всей стране.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управляли страной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Боярская дума помогала царю советами. В неё входили знатные люди, которые обсуждали дела государства и подсказывали, как лучше поступить.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Приказы были похожи на особые учреждения. Одни собирали налоги, другие ведали войском, судами или разными землями государства.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Земские соборы собирали представителей разных сословий. На них обсуждали самые важные вопросы, чтобы решения были более обдуманными и полезными.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люди и защита рубежей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стоял на страже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защищали дворяне, стрельцы и городовые люди. Каждый выполнял свою службу, а в опасный момент все были готовы встать на защиту родной земли.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укрепляли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границах строили крепости, засечные черты и сторожевые линии. Они помогали заранее заметить врага и не дать ему пройти к городам и сёлам.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90724"/>
            <a:ext cx="203100" cy="162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93283" y="1968014"/>
            <a:ext cx="181912" cy="20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70414"/>
            <a:ext cx="203100" cy="20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483" y="1968014"/>
            <a:ext cx="181912" cy="20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90724"/>
            <a:ext cx="203100" cy="1624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людей, одежда и праздники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носили длинные рубахи, сарафаны, кафтаны и тёплые шапки. Одежда защищала от холода и показывала, кто чем занимался в жизни.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печь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 стояла большая печь. Она согревала избу, в ней готовили еду, а иногда на ней даже отдыхали после тяжёлого дня.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чаще всего были хлеб, каша, рыба, овощи и мёд. Простая пища помогала людям работать, расти и не терять силы.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ярмарки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были связаны с церковным календарём, семейными событиями и ярмарками. Это было время песен, встреч, угощений и радостных разговоров.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каждый помогал друг другу. Старшие учили младших, а дети рано привыкали к труду, чтобы хозяйство было в порядке и дом жил дружно.
</a:t>
            </a:r>
            <a:endParaRPr lang="en-US" sz="11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Москвы к сильному государству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за несколько веков Москва стала центром единой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сердцем Русского государства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несколько веков Москва выросла из княжеского города в центр сильного государства. Люди защищали землю, строили, трудились и вместе пережили трудные времена.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2026-05-21T07:34:18Z</dcterms:created>
  <dcterms:modified xsi:type="dcterms:W3CDTF">2026-05-21T07:34:18Z</dcterms:modified>
</cp:coreProperties>
</file>