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Идёт дождь. Падает снег.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снег — две удивительные формы одной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путешествует по небу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прячется в реках, озёрах, морях и земле. Солнце превращает её в пар, пар поднимается, остывает и собирается в облака. Потом вода снова возвращается на землю.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облако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419144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греет воду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нагревают воду в реках, лужах и морях. Часть воды становится невидимым паром и начинает подниматься вверх, словно лёгкий воздушный путешественник.
</a:t>
            </a:r>
            <a:endParaRPr lang="en-US" sz="1215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2650669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остывает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в небе становится холоднее, поэтому пар постепенно остывает. Из него образуются крошечные капельки воды и льдинки, которые держатся вместе и становятся заметными.
</a:t>
            </a:r>
            <a:endParaRPr lang="en-US" sz="1215" dirty="0"/>
          </a:p>
        </p:txBody>
      </p:sp>
      <p:sp>
        <p:nvSpPr>
          <p:cNvPr id="10" name="Text 4"/>
          <p:cNvSpPr txBox="1"/>
          <p:nvPr/>
        </p:nvSpPr>
        <p:spPr>
          <a:xfrm>
            <a:off x="867050" y="3882194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Рождается облако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капелек и льдинок собираются в облако. Оно кажется мягким и белым, как вата, хотя на самом деле состоит из очень маленьких частиц воды.
</a:t>
            </a:r>
            <a:endParaRPr lang="en-US" sz="121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начинает падать вниз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3325" y="1663625"/>
            <a:ext cx="54486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Капелек становится много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облака собирается всё больше капелек или льдинок. Они сталкиваются, соединяются и постепенно становятся тяжелее, чем может удержать воздух.
</a:t>
            </a:r>
            <a:endParaRPr lang="en-US" sz="1330" dirty="0"/>
          </a:p>
        </p:txBody>
      </p:sp>
      <p:sp>
        <p:nvSpPr>
          <p:cNvPr id="9" name="Text 3"/>
          <p:cNvSpPr txBox="1"/>
          <p:nvPr/>
        </p:nvSpPr>
        <p:spPr>
          <a:xfrm>
            <a:off x="573325" y="2641114"/>
            <a:ext cx="54486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больше не держит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частицы вырастают и тяжелеют, облако уже не может удерживать их в небе. Тогда вода начинает опускаться вниз на землю.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73325" y="3618614"/>
            <a:ext cx="54486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решает форму осадков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воздух тёплый, вода падает каплями дождя. Если воздух холодный, льдинки не тают и превращаются в снег, который летит медленно и тихо.
</a:t>
            </a:r>
            <a:endParaRPr lang="en-US" sz="13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— это капли воды из облаков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Туча над двором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двором повисла большая туча, и вскоре из неё посыпались прозрачные капли. Они застучали по крыше, забарабанили по окну и напоили землю. На мокрой дорожке даже появились смешные отражения деревьев.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 сапогах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вышел на улицу в ярких сапогах и с зонтиком в руке. Дождь не помешал прогулке, а только сделал её веселее: вокруг блестели лужи, а капли прыгали по асфальту.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для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цветы подняли головы, а трава стала ещё зеленее. Деревьям и кустам такая вода очень нужна. Дождь помогает земле отдыхать от жары и снова становиться живой и свежей.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199688"/>
            <a:ext cx="511500" cy="454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733" y="3054634"/>
            <a:ext cx="433913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52700"/>
            <a:ext cx="511500" cy="4546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дождь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дождь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падают спокойно и негромко. Такой дождь не спешит, будто идёт на цыпочках, и только чуть-чуть смачивает дорожки, траву и листья.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совсем мелкий дождик, почти как влажная пыль в воздухе. Морось быстро покрывает всё тонкими каплями и делает улицу серой и блестящей.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дождь льёт быстро и много. За короткое время он может промочить одежду, а во дворе и на дорогах после него появляются большие лужи.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Дождливая прогулка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такую погоду помогают зонт, куртка и резиновые сапоги. Тогда можно гулять спокойно и не бояться промокнуть с головы до ног.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дождя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оседают на листьях, крышах и дорожках. Воздух становится свежее, а вокруг всё выглядит чистым и блестящим.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некоторое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и грязь прижимаются к земле. Растения получают воду, которая нужна им для роста, а земля начинает мягко и приятно пахнуть.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лужах отражаются дома и деревья, но постепенно вода уходит в почву или испаряется. Круговорот воды продолжается снова.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— это замёрзшая вода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79178" y="148435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в облаках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облаке очень холодно, вода превращается не в капли, а в маленькие льдинки. Они остаются в воздухе до тех пор, пока не станут достаточно тяжёлыми.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78250" y="148435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падение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 опускаются на землю тихо и неспешно. Из-за их лёгкости снег кажется спокойным и пушистым, будто небо рассыпает белые звёздочки.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670078" y="148440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покрывало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укрывает землю мягким слоем. Дворы, крыши и деревья становятся белыми, а мир вокруг будто надевает зимнюю праздничную шубу.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 бывают красивыми и разными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50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узор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выглядит как маленький узор из льда. Если рассмотреть её внимательно, можно увидеть тонкие линии, веточки и необычную симметрию.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90848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лучей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снежинок действительно бывает шесть лучей. Именно поэтому они напоминают маленькие звёздочки и кажутся такими аккуратными и нарядными.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61541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одинаковые — редкость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 совсем одинаковых снежинок почти не бывает. Каждая из них рождается в своих условиях, поэтому узоры получаются разными, как снежные подписи.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Шестилучевая форма помогает увидеть, как по-разному могут выглядеть снежинки. Именно из-за таких узоров снег кажется особенно нарядным.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лучей часто бывает у снежинки, поэтому её узор выглядит очень аккуратно и красиво.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описание кристаллов льда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дождь и снег похожи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419144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Начинаются в облаках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дождь, и снег рождаются высоко в небе. Сначала вода становится паром, потом собирается в облака, а уже из них возвращается на землю в виде осадков.
</a:t>
            </a:r>
            <a:endParaRPr lang="en-US" sz="1215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2650669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одна и та же вода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обоих случаях мы видим воду, только в разном виде. Дождь падает каплями, а снег — маленькими льдинками, но их природа одинакова.
</a:t>
            </a:r>
            <a:endParaRPr lang="en-US" sz="1287" dirty="0"/>
          </a:p>
        </p:txBody>
      </p:sp>
      <p:sp>
        <p:nvSpPr>
          <p:cNvPr id="10" name="Text 4"/>
          <p:cNvSpPr txBox="1"/>
          <p:nvPr/>
        </p:nvSpPr>
        <p:spPr>
          <a:xfrm>
            <a:off x="867050" y="3882194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снег не просто украшают погоду. Они дают влагу растениям, наполняют почву и помогают воде в природе снова попадать в реки, озёра и моря.
</a:t>
            </a:r>
            <a:endParaRPr lang="en-US" sz="12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дождь и снег отличаются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13775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достаточно тёплый, капельки воды не замерзают. Тогда из облаков выпадает дождь, и земля быстро становится мокрой.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01438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воздух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небе и у земли холодно, вода превращается в снежинки. Они падают медленно и могут укрыть всё вокруг белым слоем.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089094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результат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сразу делает лужи, а снег может лежать долго. Потом он превращается в сугробы, а иногда и тихо тает, снова становясь водой.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620" y="1266498"/>
            <a:ext cx="1264613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1387" y="1266498"/>
            <a:ext cx="1264613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8410" y="1266498"/>
            <a:ext cx="1124100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5177" y="1266498"/>
            <a:ext cx="1124100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мир во время дождя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прячутся под зонтами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дождь, люди берут зонты, плащи и сапоги. Так прогулка остаётся приятной, а одежда — сухой, почти как по волшебству.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блестят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Мокрый асфальт становится тёмным и блестящим. В лужах отражаются дома, деревья и небо, будто улица на минутку превратилась в зеркало.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Слышно капли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стучат по крышам, окнам и подоконникам. Этот тихий барабанный концерт напоминает, что дождь идёт не только снаружи, но и слышится повсюду.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ищут 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кошки и другие животные часто стараются спрятаться от дождя. Им, как и людям, хочется переждать непогоду в сухом и спокойном месте.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мир во время снегопада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3325" y="1663625"/>
            <a:ext cx="54486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Тише и светлее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снегопада вокруг становится удивительно тихо. Снежинки летят мягко, и даже знакомый двор выглядит новым, словно его только что нарядили к празднику.
</a:t>
            </a:r>
            <a:endParaRPr lang="en-US" sz="1330" dirty="0"/>
          </a:p>
        </p:txBody>
      </p:sp>
      <p:sp>
        <p:nvSpPr>
          <p:cNvPr id="9" name="Text 3"/>
          <p:cNvSpPr txBox="1"/>
          <p:nvPr/>
        </p:nvSpPr>
        <p:spPr>
          <a:xfrm>
            <a:off x="573325" y="2641114"/>
            <a:ext cx="54486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наряд для улиц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Крыши, деревья и скамейки покрываются пушистым снегом. Всё вокруг светлеет, а обычные предметы становятся похожими на картинки из зимней сказки.
</a:t>
            </a:r>
            <a:endParaRPr lang="en-US" sz="1330" dirty="0"/>
          </a:p>
        </p:txBody>
      </p:sp>
      <p:sp>
        <p:nvSpPr>
          <p:cNvPr id="10" name="Text 4"/>
          <p:cNvSpPr txBox="1"/>
          <p:nvPr/>
        </p:nvSpPr>
        <p:spPr>
          <a:xfrm>
            <a:off x="573325" y="3618614"/>
            <a:ext cx="54486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свежем снегу хорошо видны следы людей и животных. По ним можно угадать, кто проходил здесь недавно, — почти как по снежной дорожной карте.
</a:t>
            </a:r>
            <a:endParaRPr lang="en-US" sz="133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воды: от облака до дождя или снега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вода путешествует в природе и возвращается на землю.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дождливую и снежную погоду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под ноги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и во время таяния снега дорожки становятся скользкими. Идти лучше спокойно, не торопясь, чтобы не поскользнуться на мокрой поверхности.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подходящую обувь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Резиновые сапоги, тёплые ботинки и куртка помогают гулять без лишних сюрпризов. В сухой одежде и обуви даже самая мокрая погода не страшна.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лужами и льдом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лужи могут промочить ноги, а тонкий лёд — оказаться очень опасным. Поэтому лучше обходить такие места и не проверять их на смелость.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Двигайся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 на улице полезно идти размеренно, держаться за поручни и не размахивать руками слишком широко. Тогда прогулка останется спокойной и приятной.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снег и детские забавы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— настоящее веселье в лужах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дождь заканчивается, во дворе остаются блестящие лужи и весёлые брызги. Дети внимательно обходят их или прыгают через них в сапогах. А самые любопытные смотрят, как в воде дрожат отражения домов и деревьев.
</a:t>
            </a:r>
            <a:endParaRPr lang="en-US" sz="992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снегопада двор становится игровой площадкой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снег будто зовёт на улицу. Можно лепить снеговика, катать снежок в большой шар и оставлять на белом покрывале свои следы. Скамейка под снегом выглядит так, словно надела мягкую зимнюю шапку.
</a:t>
            </a:r>
            <a:endParaRPr lang="en-US" sz="961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рассказывать о погоде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видим в небе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облако и туча помогают заметить, где собирается вода. Облака бывают светлыми, а тучи — тяжёлыми и серыми, словно небо задумалось о дожде.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падает вода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капля, дождь, морось и ливень помогают точно сказать, какая погода на улице. Один дождик тихий, другой шумный, а капли бывают почти невидимыми.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на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лужа и пар напоминают, что вода постоянно меняет свой вид. Она может подниматься в воздух, а потом снова возвращаться на землю и собираться в лужи.
</a:t>
            </a:r>
            <a:endParaRPr lang="en-US" sz="1374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зимний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снег, снежинка, снегопад и сугроб сразу рисуют зимнюю картину. Они показывают, что вода может падать с неба не только каплями, но и льдинками.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за погодой каждый день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933675" y="3679950"/>
            <a:ext cx="2247300" cy="9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полезно снова посмотреть на небо и сравнить, что изменилось. Такие наблюдения показывают, что погода меняется, а вода в природе продолжает своё путешествие.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933675" y="2513250"/>
            <a:ext cx="2247300" cy="9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удобно проверить, идёт ли дождь, падает ли снег или поднимается ветер. Заодно можно узнать, стало ли теплее или холоднее.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933675" y="1346550"/>
            <a:ext cx="2247300" cy="9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утра можно посмотреть в окно и заметить, светит ли солнце, есть ли облака и сухо ли на улице. Так начинается маленькое наблюдение за погодой.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мы узнали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снег — это разные превращения одной воды. Они приходят из облаков, возвращают влагу земле и делают природу живой, а погоду — очень интересной.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2026-05-25T16:26:13Z</dcterms:created>
  <dcterms:modified xsi:type="dcterms:W3CDTF">2026-05-25T16:26:13Z</dcterms:modified>
</cp:coreProperties>
</file>