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экосистемы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природы: кто кого кормит и почему все важно.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живой дом, где солнце, вода, почва и тепло помогают растениям, животным, грибам и микробам жить вместе. Здесь даже лужа может стать целым миром!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дает начало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— как главный заряд для природы. Он запускает почти все живые процессы, а без него растения не смогли бы расти и создавать пищу.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растений
</a:t>
            </a:r>
            <a:pPr algn="l" indent="0" marL="0">
              <a:lnSpc>
                <a:spcPct val="8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свет, воду и воздух, чтобы делать себе еду. Это называется очень важной природной работой, без которой не началась бы жизнь многих животных.
</a:t>
            </a:r>
            <a:endParaRPr lang="en-US" sz="989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 цепочке
</a:t>
            </a:r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растение выросло, оно становится пищей для других жителей экосистемы. Так энергия, начавшись с солнца, постепенно переходит от одного живого существа к другому.
</a:t>
            </a:r>
            <a:endParaRPr lang="en-US" sz="9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первые кормильцы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пищи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сами готовят себе питание. Поэтому их называют производителями. Они словно маленькие кухни природы, где еда появляется не из магазина, а из света.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 нужно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пищу, растения берут воду из почвы и углекислый газ из воздуха. Солнечный свет помогает им превратить эти вещества в полезную еду.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они кормят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листья, кусты и водоросли становятся пищей для многих животных. Без растений почти ни одна цепь питания не начнется, а в лесу стало бы очень грустно.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только кормят, но и создают уют в природе. Они дают тень, укрытие и свежий воздух, поэтому без них экосистема не может быть здоровой.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в 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показывает порядок в природе: одно живое существо становится пищей для другого. Это помогает понять, как животные и растения связаны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увидеть такую цепь: трава — заяц — лиса. Или другой вариант: зерно — мышь — сова. В обоих случаях энергия движется вперед, как по дорожке.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животное съедает другое, оно получает часть энергии. Поэтому в цепи питания важен каждый участник: без одного звена вся цепочка слабеет.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не бесконечны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цепи питания бывают короткими. Каждому живому существу нужно много энергии, поэтому в природе редко встречаются очень длинные цепочки, и это совершенно нормально.
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энергия в экосистеме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и вещества проходят через живые организмы и возвращаются в почву.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возвращают вещества в почву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они такие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— это грибы, бактерии и некоторые мелкие жители почвы. Они не шумят, но работают очень старательно, как настоящие природные уборщики.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делают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разбирают опавшие листья, ветки и остатки животных на мелкие части. Потом эти вещества снова становятся полезными для растений и возвращаются в землю.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нужны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разложителей не было, лес быстро покрылся бы старым мусором из листьев и веток. Природе стало бы тесно и не очень уютно.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важная часть дома природы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она состоит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не просто земля под ногами. В ней есть песок, глина, вода, воздух и перегнившие остатки растений и животных.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там живет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дождевые черви, жуки, личинки и микробы. У них своя важная работа: они помогают почве оставаться живой и полезной.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почва держит корни, как надежный помощник, и помогает растениям пить воду. Еще она приносит им полезные вещества, необходимые для роста.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забота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загрязняется или высыхает, растениям становится трудно жить. А потом и другим обитателям экосистемы приходится несладко — даже червям не по нраву.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экосистеме жить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достаточно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места подходят одним растениям и животным, а сухие — другим. Вода помогает им расти, двигаться и находить еду без лишних приключений.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становится мало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нет дождя, растения вянут, а животным труднее искать пищу. Тогда многим видам приходится менять место жизни или ждать дождя.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Дожди, реки, пруды и влажный воздух снова оживляют природу. Растения расправляют листья, а животные получают шанс вернуться к привычной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растениям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пыльцу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Пчелы, бабочки и некоторые птицы переносят пыльцу с одного цветка на другой. Так растения могут образовывать семена и новые цветы.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разносят семена на шерсти, лапках или вместе с пищей. Семена путешествуют и потом прорастают в новых местах.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природе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помощникам новые растения появляются быстрее и в разных местах. Природа становится богаче, а это очень хорошая новость для лесов и лугов.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жители экосистемы нужны друг другу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роль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нет лишних жителей: дерево, гриб, муравей и червь делают разную работу. Одни кормят, другие прячут, третьи улучшают почву, и всем хватает дела.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укрытие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высокая трава и кроны деревьев становятся убежищем для птиц, насекомых и зверьков. Там можно спрятаться от холода, ветра и более крупных хищников.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почве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жуки и микробы незаметно рыхлят землю и возвращают в нее полезные вещества. Благодаря им растениям легче пускать корни и расти сильными.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соседство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жители леса или луга живут рядом и не мешают друг другу, природа работает как дружная команда. Каждый помогает соседям и получает пользу сам.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шубку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заяц чаще бывает серым или буроватым, а зимой его мех светлеет и помогает сливаться со снегом. Так ему труднее заметить опасность. Природа словно дала ему два пальто на разные сезоны.
</a:t>
            </a:r>
            <a:endParaRPr lang="en-US" sz="981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 и черепаха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 сворачивается в колючий шар, а черепаха прячется в крепкий панцирь. Оба способа помогают пережить встречу с врагом. У каждого животного свой маленький щит, и он очень полезен.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защищаются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равновесие в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проблемы постепенно ослабляют экосистему и делают восстановление более трудным.
</a:t>
            </a:r>
            <a:endParaRPr lang="en-US" sz="1148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восстанавливаться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небольшого повреждения на открытом месте первыми появляются неприхотливые травы. Они быстро занимают землю и помогают ей снова покрыться зеленью.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кусты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становится крепче и влажнее, вырастают кусты. Они дают тень, удерживают землю и становятся укрытием для мелких животных и птиц.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появляются молодые деревья. Если место спокойно и за ним не мешают ухаживать, экосистема постепенно возвращает свой привычный вид.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большая живая команда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создают основу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дают тень, задерживают влагу и служат домом для множества жителей леса. Без них лес был бы гораздо беднее и шумнее.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прячут малышей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зарослях укрываются птицы, зайчата и насекомые. Кусты защищают от ветра и хищников, а еще помогают лесу выглядеть густым и живым.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перелетают с места на место и уносят семена на лапках, клюве или вместе с пищей. Так в лесу появляются новые растения.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работают с почвой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разбирать опавшие листья и старые ветки на полезные вещества. После такой работы почва становится чище и питательнее для растений.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рыхлят землю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в земле ходы, и воздух с водой легче попадают к корням. Поэтому растениям в лесу удобнее расти и крепнуть.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медленно ползают по листьям, насекомые скользят по воде, а лягушки терпеливо ждут добычу. Каждый обитатель занят своим делом и помогает пруду оставаться живым. Даже маленькая лужица для них — целый дом.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мелководья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пруд попадает мусор или грязная вода, сначала хуже становится самым маленьким жителям. Потом не хватает еды и чистого воздуха и более крупным обитателям. У пруда, как и у нас, порядок очень важен.
</a:t>
            </a:r>
            <a:endParaRPr lang="en-US" sz="69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становится грязной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тихой глади пруда плавают водоросли, а у берега шуршат камыши и другие водные растения. Свет проходит в верхние слои воды, поэтому именно там кипит самая заметная жизнь. Всё здесь устроено просто, но очень интересно.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и в тени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— маленький мир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экосистемы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общие ресурсы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пользуются водой, воздухом, почвой и живыми ресурсами каждый день. Если тратить их разумно, природе легче оставаться здоровой, а людям — жить рядом без лишних проблем.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без нужды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 лесу или в реке мешает растениям, животным и даже почве. Чистое место помогает сохранять пищу, укрытия и безопасный дом для многих жителей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своими делами
</a:t>
            </a:r>
            <a:pPr algn="l" indent="0" marL="0">
              <a:lnSpc>
                <a:spcPct val="8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 растениями и аккуратное кормление птиц зимой действительно полезны. Небольшие хорошие поступки складываются, как кубики, и делают природу крепче.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помогать природе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привычек, которые помогают сохранять лес, парк, двор и водоемы чистыми и живыми.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одна группа ослабевает, вся цепочка начинает хромать, как стул без ножки. Когда все части связаны, природе легче расти и восстанавливаться.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живых существ в экосистеме работают вместе, как одна команда.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вместе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живет благодаря свету, воде, почве, растениям, животным и разложителям. Все они связаны между собой. Если беречь природу, она отвечает здоровьем, красотой и новой жизнью.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2026-05-26T00:58:36Z</dcterms:created>
  <dcterms:modified xsi:type="dcterms:W3CDTF">2026-05-26T00:58:36Z</dcterms:modified>
</cp:coreProperties>
</file>