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Моргана и сцепленное наследование: основные идеи и значение
</a:t>
            </a:r>
            <a:endParaRPr lang="en-US" sz="2569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наследственности, открытые Морганом, раскрывают связь генов и хромосом.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хромосомной теории: путь к пониманию наследственности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Мендель заложил основы генетики, а позже Флемминг выделил хромосомы — структуры ядра. Обнаружение несоблюдения независимости наследования породило новую теорию Моргана, изменившую представления о генах.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хромосомной теории Моргана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проводил эксперименты на плодовой мушке дрозофиле, учитывая её быстрый цикл и множество наследуемых признаков.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доказал, что гены располагаются линейно внутри хромосом, что обусловливает наследование признаков в зависимости от их позиции.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была установлена прямая связь между хромосомами и передачей генетической информации между поколениями.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генетики: законы Менделя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единообразия: гибриды первого поколения проявляют одинаковый признак при скрещивании гомозигот.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расщепления: во втором поколении признаки проявляются в определённом соотношении, отражая распределение аллелей.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наследования: гены, расположенные на разных хромосомах, передаются независимо друг от друга.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законы корректно работают для несцепленных генов и стали фундаментом классической генетики.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 цветом глаз и формой крыльев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скрестил белоглазых самцов дрозофил с красноглазыми самками, выявив необычное распределение признаков у потомства, что указывало на совместное наследование генов.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фенотипических классов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потомстве наблюдались устойчивые группы с определёнными сочетаниями признаков, частота которых отличалась от независимого наследования, подтверждая сцепление генов.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различие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дрозофил с разными цветами глаз и формами крыльев иллюстрируют фенотипические вариации, связанные со сцепленным наследованием генов в одной хромосоме.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сцепленного наследования у дрозофилы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Моргана: анализ наследования признаков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мушек с белыми глазами и с миниатюрными крыльями показало, что признаки наследуются вместе значительно чаще, чем ожидалось по законам Менделя.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Рекомбинантные комбинации признаков встречались редко, что объяснялось обменом участками хромосом во время мейоза — кроссинговером.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позволило понять механизмы генетической рекомбинации и уточнить распределение генов внутри хромосом.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и кроссинговер: фундаментальные генетические процессы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характеризует совместное наследование генов, расположенных близко на одной хромосоме, препятствуя их независимому распределению.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гены друг к другу, тем сильнее сцепление и меньше вероятность их разделения в потомстве.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процесс взаимного обмена гомологичными участками между хромосомами в профазе мейоза, создающий новые сочетания аллелей.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уменьшает силу сцепления и способствует генетическому разнообразию среди потомков.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генетические исследования Моргана, 1910–1920 гг.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кроссинговера от генетического расстояния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между генами, тем выше вероятность кроссинговера.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частота обмена хромосомными участками пропорциональна генетической дистанции.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 неполное сцепление: примеры из биологии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сцепление возникает, когда гены расположены очень близко, и обмен между ними практически отсутствует, приводя к наследованию признаков как единого блока.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дрозофиле пример полного сцепления — тесно расположенные гены, а неполное — сцепление генов окраски глаз и формы крыльев с рекомбинацией.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сцепление наблюдается при большей дистанции между генами, где кроссинговер создает новые комбинации и увеличивает генетическое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у человека: клинические примеры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Джентеля и дальтонизм на Х-хромосоме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— наследственное нарушение цветового восприятия, сцепленное с Х-хромосомой. Мужчины чаще страдают от этого признака из-за отсутствия дублирующего гена.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и группы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групп крови, а также наследственные заболевания, такие как гемофилия, связаны с определёнными хромосомами и важны для диагностики и генетического консультирования.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Стертевант — создатель первой генетической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1913 году Стертевант, ученик Моргана, впервые построил карту хромосомы дрозофилы, используя частоту кроссинговера для определения относительного расположения генов. Это стало революцией в понимании генетического наследования.
</a:t>
            </a:r>
            <a:endParaRPr lang="en-US" sz="944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Морганиды — единица измерения генетической дистанции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морганиды как единицы, равной 1% вероятности кроссинговера между генами, позволило quantitativно оценивать расстояния на хромосомах и стандартизировать генетические карты для различных видов.
</a:t>
            </a:r>
            <a:endParaRPr lang="en-US" sz="995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генетических карт в изучении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 служат фундаментом для анализа геномов, помогают выявлять гены, связанные с болезнями, и облегчают селекционные программы благодаря пониманию линейного расположения и взаимодействия генов.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 и морганиды: основа современного генетического картирования
</a:t>
            </a:r>
            <a:endParaRPr lang="en-US" sz="2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классических исследований Моргана и Стертеванта (1910–1920 гг.)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карта дрозофилы: структура и расположение ключевых генов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хромосомы дрозофилы содержат основные исследованные гены с характерным линейным расположением, отражающим наследственные связи.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расположение генов на карте позволяет предсказать частоту рекомбинаций и взаимосвязи между наследуемыми признаками.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дистанция и её значение в наследовании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дистанция измеряется в морганидах; 1 морганида соответствует 1% вероятности обмена участками между генами во время мейоза.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генами зависят от частоты кроссинговера: чем дальше расположены гены, тем выше вероятность рекомбинации аллелей.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дистанций облегчает построение точных генетических карт, необходимых для прогнозирования наследования и изучения хромосомных структур.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Стертевант — первый создатель генетических карт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Стертевант разработал методы построения карт хромосом на основе частот кроссинговера, что позволило визуализировать расположение генов и понять механизм наследования на более глубоком уровне.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Кэлвин Бриджес и доказательство хромосомного механизма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Бриджеса подтвердили, что хромосомы действительно служат носителями генетической информации, выявив связь между хромосомным набором и наследуемыми признаками.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 Мёллер и исследования мутагенеза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Мёллер провёл классические эксперименты по воздействию радиации на дрозофил, изучая возникновение мутаций и их влияние на наследственные изменения, что расширило понимание генетической изменчивости.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открытия и участники группы Моргана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хромосомной теории Моргана на современную науку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молекулярной генетики обусловлено пониманием структуры и функции генов в хромосомах, заложенным теорией Моргана.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генной инженерии и биотехнологии используют принципы локализации генов и механизм сцепленного наследования для создания новых биологических продуктов.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человека и других видов стала возможна благодаря картированию генов и пониманию генетического расстояния.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медицинской генетике и селекции растений и животных базируется на учёте сцепления и расположения генов, выявленных благодаря хромосомной теории.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ограничения хромосомной теории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позволила предсказывать наследование признаков и развивать практические методы диагностики и селекции.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она не учитывает влияние внехромосомных факторов, эпигенетических изменений и сложных взаимодействий генов (эпистаз).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рекомбинации и неменделевские формы наследования ограничивают полноту предсказания по хромосомной теории.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кроссинговера в рекомбинации и эволюции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обеспечивает обмен участками между гомологичными хромосомами, увеличивая генетическое разнообразие и шансы адаптации видов в изменяющихся условиях.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снижает эффект сцепления, позволяет появляться новым комбинациям признаков и способствует эволюционным процессам, формируя биологическое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изучении сцепления генов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секвенирование и GWAS позволяют выявлять сцепленные гены на молекулярном уровне с высокой точностью.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 используется для целевого редактирования генов, изучения их функций и изменения наследуемых признаков.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биоинформатики и генетические чипы ускоряют анализ больших данных о наследственности и связывают гены с фенотипами.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включает определение предрасположенностей к заболеваниям, создание трансгенных организмов и улучшение селекционных программ.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763" y="1480186"/>
            <a:ext cx="4614525" cy="248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Глоссарий основных генетических терминов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ключевых терминов, используемых в теме сцепленного наследования и хромосомной теории.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способствуют лучшему пониманию сложных процессов наследования и облегчают обучение генетике.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классической и современной генетической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2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Моргана — фундамент современной генетики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Моргана связала наследственность с структурой хромосом, дав основу для молекулярной генетики и клинических приложений, и остаётся ключевой в развитии биологии и медицины.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2026-05-10T04:53:41Z</dcterms:created>
  <dcterms:modified xsi:type="dcterms:W3CDTF">2026-05-10T04:53:41Z</dcterms:modified>
</cp:coreProperties>
</file>