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натуральных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операции, считаем точно, решаем задачи.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помогают считать одинаковые предметы, распределять вещи поровну и быстро работать с большими числами в покупках, задачах и повседневных расчётах.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действия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показывает, сколько получится, если одно и то же число прибавить несколько раз подряд: 4×3 означает 4+4+4.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произведения первое число показывает размер одной группы, а второе — количество таких групп; результат называется произведением.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множители — натуральные числа, то и произведение остаётся натуральным; это помогает сокращать длинные суммы и быстрее считать одинаковые предметы.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умножение натуральных чисел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действия умножения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записи умножения, названия компонентов и результат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записях числа 30, 32 и 63 являются произведениями, а множители можно менять местами без изменения результата.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менять множители местами: 7×4 и 4×7 дают один и тот же результат, поэтому вычисление можно делать удобнее.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помогает по-разному группировать множители: (a×b)×c = a×(b×c), не меняя итогового произведения.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связывает сумму и умножение: (a+b)×c = a×c + b×c, что удобно при устном счёте и записи решений.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делают вычисления быстрее, а также помогают проверять ход решения и выбирать наиболее простой способ вычисления.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как основа вычислений
</a:t>
            </a:r>
            <a:endParaRPr lang="en-US" sz="30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случаи 1×n, 2×n, 5×n и 10×n особенно полезны для быстрого устного счёта и проверки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растут равномерно, поэтому таблица умножения на 2, 5 и 10 помогает быстро находить закономерности.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умножения на 2 для чисел от 1 до 10; учебные данные по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 умножения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яблок на рисунке
</a:t>
            </a:r>
            <a:pPr algn="ctr" indent="0" marL="0">
              <a:lnSpc>
                <a:spcPct val="100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четыре одинаковых ряда по шесть яблок. Легко увидеть, что всего получится 24 яблока, а если развернуть рисунок, то 6×4 даёт тот же результат. Такая модель связывает изображение, запись и ответ.
</a:t>
            </a:r>
            <a:endParaRPr lang="en-US" sz="1382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предметов в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иллюстрации можно показать пары, коробки или ряды игрушек, где предметы собраны одинаковыми группами. Наглядность помогает понять, почему умножение удобно для счёта и как оно связано с площадью прямоугольника.
</a:t>
            </a:r>
            <a:endParaRPr lang="en-US" sz="13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полезно прикинуть примерный результат: это помогает заметить ошибку и понять, насколько правдоподобен итог.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многозначного числа на однозначное или двузначное важно работать по разрядам: сначала умножают на единицы, затем на десятки и дальше.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частичный результат записывают отдельно, не пропуская нули и разряды; затем все полученные произведения складывают в один ответ.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многозначных чисел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письменного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вычисления для многозначных чисел.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— это действие, обратное умножению: оно показывает, на сколько равных частей можно разделить число или сколько раз одно число содержится в другом.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деление натуральных чисел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24:6=4 число 24 — делимое, 6 — делитель, а 4 — частное; значит, 24 разделили на 6 равных групп.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делить предметы поровну и решать задачи на распределение, но иногда результат бывает с остатком, если разделить нацело нельзя.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действия деления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читается запись деления и что означает каждый её элемент.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можно проверить умножением: если результат верен, произведение частного и делителя даёт делимое.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теме «Деление натуральных чисел»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и деления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образует «семью фактов»: одно умножение и два обратных 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один факт, легко восстановить два других. Это ускоряет вычисления и помогает проверять ответы.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«Взаимосвязь действий умножения и деления»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предметов не вошло в полные группы при делении 17 на 5.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показывает, сколько единиц осталось после составления полных групп. Он всегда меньше делителя, поэтому запись деления остаётся точной.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17:5=3 (ост. 2)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в столбик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письменном делении на примерах 784:16 и 936:24.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под 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записано 36×7=252, а рядом — проверка делением 252:7=36. Стрелка возвращает к исходному множителю и показывает, что ответ совпадает с условием. Такой приём помогает быстро заметить ошибку в записи или вычислении.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Деление, которое можно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примере 144:12=12, и рядом появляется обратное действие 12×12=144. Связь двух записей делает решение понятным даже без длинных объяснений. Если произведение не совпадает с делимым, значит, в вычислении допущена ошибка.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приёмы вычислений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удобные части помогает считать быстрее и не перегружать запись лишними шагами.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случаи и разложение числа делают устный счёт доступным, особенно если числа связаны с 10 или 11.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«Устные приёмы умножения и деления натуральных чисел»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нельзя пропускать нули и разряды: в числе 304 каждый разряд важен, поэтому ответ 304×5 равен 1520, а не 152.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как их избежать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нужно чётко различать делимое и делитель. Если перепутать их местами, частное получится неверным, даже когда числа небольшие и пример кажется простым.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не может быть больше делителя. Если он слишком велик, значит, полная группа составлена неправильно или частное подобрано не точно.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делать обратную проверку: умножить частное на делитель или разделить произведение на один из множителей. Так ошибка заметна сразу.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какой способ удобнее выбирать в зависимости от чисел и требуемой точности.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чисел: иногда быстрее считать устно, а иногда надёжнее использовать письменный алгоритм.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«Способы вычислений»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750" y="1934332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прочитать 240 страниц за 8 дней, деление помогает узнать дневную норму. Так проще распределить работу и не сбиться с плана.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упаковка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удобно считать коробки, пачки и наборы. Например, 6 упаковок по 8 тетрадей легче записать умножением, чем складывать по одной пачке.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поровну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48 конфет нужно разделить на 6 человек, помогает деление. Оно показывает, сколько конфет достанется каждому, без лишнего пересчёта и путаницы.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тренировки, рецепты и расписание часто встречаются одинаковые группы. Математическая запись позволяет быстро перевести ситуацию в точный ответ.
</a:t>
            </a:r>
            <a:pPr algn="ct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кулинария
</a:t>
            </a:r>
            <a:endParaRPr lang="en-US" sz="10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натуральных чисел образуют пару обратных действий. Таблица умножения, свойства, письменные алгоритмы и проверка ответов помогают считать точно, быстро и без лишних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2026-05-24T12:21:44Z</dcterms:created>
  <dcterms:modified xsi:type="dcterms:W3CDTF">2026-05-24T12:21:44Z</dcterms:modified>
</cp:coreProperties>
</file>