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суммы к числу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складывать числа без путаницы и лишних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умеем и что нового узнаем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складывать два числа и находить ответ по рисунку. Теперь научимся сначала находить сумму, а потом прибавлять ещё одно число — быстро, аккуратно и без потерь.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сумма и слагаемые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— это результат сложения. Когда числа соединяют вместе, получают одно новое число, которое показывает, сколько стало всего.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— это числа, которые складывают. В записи 4 + 3 + 2 все три числа являются слагаемыми, потому что каждое участвует в одном действии.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запись от ответа. Выражение показывает, какие числа нужно сложить, а сумма — это уже полученный результат после вычисления.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несколько чисел, их можно рассматривать по частям. Тогда легче заметить, что ни одно слагаемое не потерялось по дороге.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ученика лежат несколько карандашей, потом к ним добавляют ещё один набор. На картинке удобно показать три маленькие группы, чтобы было видно: считать нужно всё вместе, а не только первые два набора.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на парте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корзину положили несколько яблок, затем добавили ещё и ещё. Такая картинка помогает увидеть, как к уже найденной сумме прибавляется новая часть. Пересчёт по группам делает задачу спокойной и понятной.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небе появляются звёздочки не по одной, а маленькими группами. Сначала видно одну часть, потом к ней добавляется следующая. Так дети учатся соединять три набора предметов в один ответ.
</a:t>
            </a:r>
            <a:endParaRPr lang="en-US" sz="98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Звёздочки на небе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примеры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не перепутать числа и найти ответ без лишних пересчётов.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 примере с тремя числами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скобок в записи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(3 + 2) + 4 сначала находят 3 + 2. После этого появляется готовая сумма, к которой уже прибавляют следующее число.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подсказывают, какие числа нужно сложить раньше остальных. Они словно держат пару за руки и не дают ей потеряться в длинной записи.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делают запись понятной с первого взгляда. Ребёнок видит, что одно действие выполняется первым, а потом к результату добавляется ещё одно слагаемое.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числа можно переставлять местами. Это помогает выбрать более удобный путь к ответу и не считать лишний раз одни и те же предметы.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 + 5 можно читать и как 5 + 2. Ответ не меняется, зато счёт становится спокойнее и увереннее — почти как в хорошем мультике без спешки.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число легко дополняет другое до 10, пример решается быстрее. Такой способ особенно полезен, когда нужно считать устно и не хочется сбиться.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иногда удобно менять порядок чисел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прибавляют ещё 2 кубика. Получается 7 + 2 = 9. На рисунке три группы хорошо видны, поэтому легко пересчитать всё по частям.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4 кубика. Потом к ним добавили ещё 3. Удобно сразу найти 4 + 3 = 7, чтобы увидеть первую часть ответа.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предметами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легко превращается в круглую десятку, считать приятнее и проще для памяти.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сделать счёт быстрее, если одно число дополняет другое до круглого результата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математике для начальной школы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другим способом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одну часть выражения, например 2 + 3. Так легче не потерять числа и получить первый промежуточный 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сначала удобную пару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найденной сумме добавляют третье число. Если получилось 9, значит все слагаемые использованы и пример решён полностью.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Прибавить оставшееся число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выражение по-другому: (2 + 3) + 4 и 2 + (3 + 4). Если ответы совпали, счёт выполнен верно.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 другим порядком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таких примерах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 только первые два числа и забывают про третье. Тогда ответ получается неверным, хотя всё выглядело просто и знакомо.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заметить скобки и начать складывать не те числа сначала. Из-за этого порядок действий путается, и пример становится похож на головоломку.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смотреть на всё выражение целиком и проверять, все ли слагаемые использованы. Тогда числа не потеряются, как носки в шкафу.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примеров с несколькими числами и скобками.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порядок счёта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было три машинки, потом ей подарили ещё две. Сначала удобно посчитать 3 + 2, чтобы увидеть, сколько игрушек стало после первого пополнения.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задача про игрушки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Маша нашла ещё одну машинку, и к готовой сумме прибавляется новое число. На рисунке это легко показать тремя отдельными группами, чтобы не перепутать ни одну машинку.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можно записать по-разному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часть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(3 + 2) + 1 скобки подсказывают, что сначала нужно найти 3 + 2. Получается готовая сумма, с которой дальше удобно работать.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прибавляем ещё одно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3 + 2 + 1 можно считать по-другому, но ответ остаётся тем же. Скобки только помогают выбрать самый понятный порядок шагов.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сложением и вычитанием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сложили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5 + 2 = 7, значит, к пяти прибавили два. Сложение показывает, как части объединяются в одно целое, и ответ можно увидеть сразу.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Проверили обратно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 правильности, можно вычесть второе число из суммы. Если 7 - 2 = 5, значит, вычисление выполнено верно и число не потерялось.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Нашли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обратное действие не даёт ожидаемый результат, значит, где-то в счёте произошла ошибка. Такая проверка помогает быть внимательным и не спешить.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предметы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встречается в играх с кубиками и в коробках с игрушками. Сначала считают несколько предметов, а потом добавляют ещё один кусочек к общему числу.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 движении и коллекциях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считают яблоки в корзине, шаги на прогулке и новые наклейки в альбоме. В жизни числа любят собираться компаниями, а не поодиночке.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для закрепления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(1 + 2) + 3 сначала удобно найти 1 + 2. Потом к полученной сумме прибавляется 3, и ответ находится без лишней путаницы.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4 + 1 + 2 можно сначала сложить 4 и 1. Затем к результату прибавляется 2, и считать становится проще, чем кажется.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(2 + 5) + 1 сначала находится сумма 2 + 5. После этого к ней добавляется 1, и пример решается почти на одном дыхании.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полезно проговаривать вслух и проверять по предметам или пальцам. Тогда каждое слагаемое остаётся на своём месте, как аккуратные кубики в башне.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готовой сумме можно прибавить новое число, а ответ полезно проверить ещё раз. Тогда ни одно слагаемое не спрячется и не убежит.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какие числа нужно считать сначала. Они помогают не перепутать порядок действий и увидеть, где уже готовая сумма, а где ещё одно число.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— это результат сложения, а слагаемые — числа, которые складывают. Если это запомнить, пример сразу становится понятнее и дружелюбнее.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пример-герой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пример 4 + 1 + 1 и ищем самый удобный первый шаг. Чаще всего проще прибавить 1 к 4, потому что получается 5.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5 добавляем ещё 1 и получаем 6. Так два маленьких шага складываются в один ясный ответ, а числа дружно идут рядом.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считаем без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знаете, что к уже найденной сумме можно спокойно прибавлять ещё одно число. Скобки, порядок действий и проверка помогают считать быстро, точно и без математических сюрпризов.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2026-05-20T12:06:52Z</dcterms:created>
  <dcterms:modified xsi:type="dcterms:W3CDTF">2026-05-20T12:06:52Z</dcterms:modified>
</cp:coreProperties>
</file>