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и наречий в 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признаки точно, грамотно и без ошибок?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в 11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точно описывать людей, предметы и явления, строить аргументацию и избегать неестественных форм. В 11 классе особенно важно уверенно выбирать regular и irregular forms, а также правильно использовать than и the.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сравнения: базовая система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 просто называет признак без сопоставления с другими объектами или действиями. Она служит исходной формой, от которой образуются сравнительная и превосходная формы в зависимости от структуры слова.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показывает различие между двумя объектами, лицами или действиями. В английском она обычно сочетается с than и помогает выразить, какой признак проявляется сильнее, выше, быстрее или точнее.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обозначает наивысшую степень признака в группе. Обычно она употребляется с the и уточнением контекста, чтобы показать, что объект выделяется среди остальных по качеству или интенсивности.
</a:t>
            </a:r>
            <a:endParaRPr lang="en-US" sz="11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наречия: что именно сравнивается
</a:t>
            </a:r>
            <a:endParaRPr lang="en-US" sz="2288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относятся к существительным и описывают их свойства: a fast car, a careful student, an interesting book. В сравнении они отвечают за качество предмета или человека.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уточняют действие, признак или другое наречие: runs fast, works carefully, very well. В сравнительных конструкциях они помогают показать, как именно совершается действие.
</a:t>
            </a:r>
            <a:endParaRPr lang="en-US" sz="894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совпадают по форме в роли прилагательного и наречия: fast, hard, late, early. Поэтому значение нужно определять по функции слова в предложении, а не только по его виду.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-ly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наречий на -ly сравниваются аналитически: more carefully, more quietly. Такая модель особенно удобна для длинных слов, где формы с -er и -est звучат неестественно.
</a:t>
            </a:r>
            <a:endParaRPr lang="en-US" sz="8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сравнительной и превосходной степени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типовые модели помогают быстро выбрать нужную форму.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длины слова, его типа и наличия исключения; универсального одного правила 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образования степеней сравнения в английском языке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Односложные прилагательные и наречия с -er/-est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Односложные слова чаще всего образуют степени сравнения с помощью окончаний -er и -est: cold — colder — coldest, small — smaller — smallest, fast — faster — fastest. Это самая привычная и частотная модель.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заканчивается на согласную после краткого гласного, последняя согласная обычно удваивается: big — bigger — biggest, hot — hotter — hottest. Это правило особенно важно в письменных работах и тестах.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без -ly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наречий без -ly часто сохраняется та же схема: fast — faster — fastest, hard — harder — hardest, early — earlier — earliest. Поэтому важно смотреть на функцию слова и на его исходную форму.
</a:t>
            </a:r>
            <a:endParaRPr lang="en-US" sz="10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употребляются -er/-est и more/most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статистику, а схему выбора формы: от коротких слов к более длинным и к исключениям.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слово, тем вероятнее -er/-est; чем сложнее структура, тем чаще выбирается more/most.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по правилам образования, без количественной статистики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допустимых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двусложные прилагательные допускают обе модели: cleverer / more clever, simpler / more simple, politer / more polite. Выбор часто зависит от традиции, частотности и благозвучия.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-ful и -less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форм на -ful и -less чаще используется аналитическая модель: more careful, more useful, more useless. Окончания -er и -est в таких словах обычно звучат менее естественно.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 -ing и -ed тоже чаще сравниваются с помощью more/most: more boring, more interested. Это помогает сохранить ясность и избежать неудобных или редких форм.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универсального шаблона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Двусложные слова требуют внимания к словарной норме и контексту. Для них недостаточно одного механического правила: нужно проверять, какая форма закрепилась в современном английском языке.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Двусложные прилагательные: гибкие и устойчивые модели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правильной формы сравнения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нужную модель и избежать орфографических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-ly и аналитическое сравнение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наречий на -ly сравниваются через more и most: carefully, more carefully, most carefully. Такая форма естественна для длинных слов и лучше соответствует норме современного английского.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частей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-ly помогает быстро распознать наречие, а значит, выбрать верную модель сравнения. Это особенно полезно, когда в предложении слово может быть ошибочно принято за прилагательное.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пытаются образовать формы по аналогии с короткими словами и пишут incorrect окончания. Для наречий на -ly такой подход неверен: нужно использовать more/most.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как? и заканчивается на -ly, безопаснее сначала проверить, не относится ли оно к исключениям. В большинстве случаев правильным вариантом будет аналитическое сравнение.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8636"/>
            <a:ext cx="3812100" cy="1636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формы, которые нужно запомнить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не образуются по общему правилу и изучаются как исключения, поэтому их важно узнавать в тексте и использовать без механической подстановки окончаний.
</a:t>
            </a:r>
            <a:endParaRPr lang="en-US" sz="1165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нужно запоминать целиком: именно они чаще всего определяют точность сравнения и грамотность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и лексические исключения степеней сравнения в современном английском языке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изменения: удвоение согласной и буква y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словах с моделью consonant-vowel-consonant последняя согласная обычно удваивается: big — bigger — biggest, hot — hotter — hottest. Это правило помогает сохранить нужное чтение слова и часто заметно в письменных работах, где одна пропущенная буква сразу делает форму неверной.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меняет всю форму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y после согласной, буква y обычно меняется на i: happy — happier — happiest, busy — busier — busiest. На иллюстрации удобно показать, как одна буква выделяется цветом или стрелкой: так легче запомнить, что изменение касается не только прилагательных, но и некоторых наречий.
</a:t>
            </a:r>
            <a:endParaRPr lang="en-US" sz="923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y превращается в i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сторона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почти всегда требует объекта сопоставления: than me, than before, than the previous text. Без этого элемента фраза звучит неполно и может быть понята только из широкого контекста.
</a:t>
            </a:r>
            <a:endParaRPr lang="en-US" sz="1106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для превосходной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форма показывает предел внутри группы: the tallest boy in the class, the best result of all, the most carefully prepared answer. Здесь важны не два объекта, а целая совокупность, с которой сравнивается признак.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значение сравнения часто задаётся не только формой слова, но и ситуацией речи. Один и тот же признак может требовать different structures в зависимости от того, с чем именно его сопоставляют.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чем-то: than и контекст сопоставления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частотные типы сравнительных форм в английском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 корпуса, а учебное распределение правил: чем короче и регулярнее слово, тем вероятнее модель с -er/-est.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регулярные формы, но именно исключения и орфография чаще всего требуют дополнительной проверки.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правилам образования степеней сравнения в английском языке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07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русским языком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в русском
</a:t>
            </a:r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сравнительная степень может быть как синтетической, так и аналитической: выше, умнее, быстрее — но также более красивый, менее заметный. Значение одинаково, а грамматический способ выражения различается.
</a:t>
            </a:r>
            <a:endParaRPr lang="en-US" sz="1239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выбор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форма зависит от длины слова, его строения и наличия исключения. Нельзя свободно выбирать между окончанием и more/most: правильный вариант определяется правилами и традицией употребления.
</a:t>
            </a:r>
            <a:endParaRPr lang="en-US" sz="1186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функция — разные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языковые системы сравнивают признаки, но делают это по-разному. Это помогает увидеть, что прямой перенос русской модели в английский часто приводит к ошибкам и неестественным конструкциям.
</a:t>
            </a:r>
            <a:endParaRPr lang="en-US" sz="1212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формы в предложении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выбрать правильную степень сравнения и избежать типичных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3369" y="515450"/>
            <a:ext cx="206946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выбора: короткая и аналитическая форма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-er/-est звучат компактно и динамично, поэтому хорошо подходят для коротких описаний и живой речи. Они делают фразу более собранной и часто воспринимаются как более естественные.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Нейтральность аналитической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 more/most удобнее для длинных слов и сложных словоформ. Такая модель не перегружает произношение и обычно выглядит более нейтрально в академическом и письменном контексте.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уместности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разница не меняет грамматического смысла, но влияет на предпочтительность формы. В конкретном предложении важны звучание, длина слова и общий тон высказывания.
</a:t>
            </a:r>
            <a:endParaRPr lang="en-US" sz="12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8489"/>
            <a:ext cx="3812100" cy="1508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и правильные варианты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увидеть, где учащиеся чаще всего нарушают норму: дублируют сравнительную форму, выбирают не ту модель или смешивают прилагательное с наречием.
</a:t>
            </a:r>
            <a:endParaRPr lang="en-US" sz="1124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незнанием смысла, а с автоматическим применением одного шаблона ко всем словам.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ошибки при образовании степеней сравнения в английском языке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в учебе и экзамене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регулярно встречаются в описаниях, мини-эссе и заданиях на преобразование предложений. Они помогают строить точные сопоставления и избегать однообразных повторов в тексте.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сравнение делает речь содержательной и естественной: можно сопоставлять людей, предметы, явления и результаты. Для старшеклассника это важный инструмент аргументации и описания.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экзамену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экзамене особенно важны точность формы, выбор than и the, а также умение распознавать исключения. Уверенное владение темой снижает риск типичных грамматических ошибок.
</a:t>
            </a:r>
            <a:endParaRPr lang="en-US" sz="10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ошибок — это навык, а не набор исключений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в английском языке становятся понятными, когда часть речи, модель образования и контекст проверки рассматриваются вместе. Чем увереннее вы владеете этим правилом, тем точнее и естественнее звучит речь.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2026-05-31T18:20:33Z</dcterms:created>
  <dcterms:modified xsi:type="dcterms:W3CDTF">2026-05-31T18:20:33Z</dcterms:modified>
</cp:coreProperties>
</file>