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между величинами: как одни числа связаны с другими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связи между величинами и читать их по числам.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зависимости в покупках, поездках, измерениях и таблицах. Иногда величины меняются вместе, иногда — в противоположных направлениях. Одну и ту же связь можно показать числом, формулой, таблицей или графиком.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Связи, которые мы видим каждый день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31875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25" y="2174757"/>
            <a:ext cx="1536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75" y="2924690"/>
            <a:ext cx="144900" cy="14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831" y="3674593"/>
            <a:ext cx="126788" cy="14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125" y="4432868"/>
            <a:ext cx="160200" cy="128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величина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95099" y="121062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измерить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— это свойство предмета или явления, которое можно измерить: длину, массу, время, площадь, объём. Для каждой величины выбирают подходящую единицу измерения.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95099" y="1960555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посчитать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величины удобно считать: количество предметов, число страниц, сумму покупки. В этом случае значение записывают числом и, если нужно, указывают единицу.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5099" y="2710481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величина может принимать разные значения: 10 минут, 25 минут, 1 час. Именно по этим изменениям мы замечаем зависимость между данными.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95099" y="3460398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Записывается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указывать не только число, но и единицу: 5 см, 2 кг, 15 мин, 120 руб. Без единиц измерения значение величины неполное и может быть понято неверно.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95099" y="4210302"/>
            <a:ext cx="3389700" cy="57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другими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величины часто зависят друг от друга: если меняется одна, меняется и другая. Поэтому нужно внимательно следить за тем, какие данные связаны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величин в одной ситуации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рассматривать на рисунке: ценник, часы, линейка или рулетка помогают сразу увидеть, как изменение одной величины влияет на другую.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величины связаны одной ситуацией, они образуют пару: например, количество тетрадей и стоимость покупки или скорость и время в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зависимостей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основных случая связи между величинами.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прямой и обратной пропорциональностью — что остаётся постоянным: отношение или произведение.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 теме «Зависимости между величинами»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 на графике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точки образуют прямую линию, поэтому по графику легко продолжать закономерность дальше.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растёт в том же отношении, что и масса: это прямая пропорциональность.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для построения графика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 записывается формулой y = kx. Она показывает, что при увеличении x в несколько раз y увеличивается так же.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— это постоянное число. Он показывает, сколько единиц одной величины приходится на 1 единицу другой величины в данной ситуации.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удобна в задачах про цену товара, путь при постоянной скорости и количество одинаковых предметов в наборах.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прямой пропорциональности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 на графике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добавлении рабочих срок выполнения уменьшается, поэтому точки на графике располагаются не на прямой.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величин остаётся постоянным, значит, это обратная пропорциональность.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для построения графика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обратной пропорциональности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 записывается формулой y = k/x. Здесь k — постоянное произведение двух величин в одной и той же задаче.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три значения из таблицы, четвёртое можно найти по формуле. Для этого сначала находят k, а затем подставляют нужное значение.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встречается в задачах о скорости и времени, числе людей и времени работы, числе кранов и времени наполнения бака.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зависимости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связи между двумя величинами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как способ увидеть правило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связь между величинами, если записать несколько пар значений. По ней удобно сравнивать, как меняются числа при росте или уменьшении одной из величин.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отношение соответствующих значений остаётся одинаковым, можно говорить о прямой пропорциональности. Таблица сразу показывает, повторяется ли одно и то же число раз.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одинаковым остаётся произведение пар значений, связь имеет обратный характер. Это особенно заметно, когда в таблице одна величина уменьшается, а другая возрастает.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построением графика и решением задачи таблица служит опорой для проверки. Она позволяет не угадывать ответ, а видеть закономерность по данным.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 способ увидеть изменение величин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координатную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одну величину откладывают по оси x, другую — по оси y. Так становится видно, как изменяется зависимая величина при изменении независимой.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форма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виду линии можно понять характер связи. Прямая показывает постоянное отношение, а кривая помогает заметить обратную пропорциональность и сравнить изменения наглядно.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217632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прямой и обратной пропорциональности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зависимости по главным признакам и по форме графика.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зависимости удобно распознавать по проверке нескольких пар значений: для прямой — по отношению, для обратной — по произведению.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«Зависимости между величинами»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движение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движение важны три величины: скорость, время и расстояние. Если движение равномерное, их связывает формула s = vt, где путь зависит от скорости и времени.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расстоянии более высокая скорость означает меньшее время в пути. Поэтому в таких задачах часто удобно сначала определить, какая величина остаётся постоянной.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время движения одинаковое, то при увеличении скорости путь возрастает. Это помогает сравнивать поездки, находить неизвестное значение и правильно выбирать формулу для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покупки зависит от цены одной единицы и числа купленных предметов. Формула c = ap показывает, что общая сумма растёт вместе с количеством товара.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легко проверить смыслом: если каждая вещь стоит одинаково, то добавление ещё одной покупки увеличивает итоговую цену на ту же сумму.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ситуации встречаются в магазинах и школьных заданиях: тетради, карандаши, билеты, фрукты. Поэтому важно уметь быстро находить стоимость по количеству и цене за единицу.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стоимость и количество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покупки в зависимости от количества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каждая новая тетрадь добавляет к сумме одинаковую стоимость.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увеличивается равномерно, поэтому связь между количеством тетрадей и общей стоимостью является прямой пропорциональностью.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«Прямая пропорциональность»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зависимостями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ошибок — перепутать отношение с произведением. Из-за этого ученик выбирает неверный вид зависимости и получает неправильный ответ.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о единицах измерения. Если в задаче время дано в часах, а скорость — в километрах в час, итог тоже нужно записывать в согласованных единицах.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берут числа из таблицы, но не проверяют, что именно остаётся постоянным. Без такой проверки легко ошибиться при определении прямой или обратной связи.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всегда смотреть на смысл задачи: что увеличивается, что уменьшается и почему. Такая проверка помогает заметить неточности ещё до записи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 зависимость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верный способ решения и не пропустить проверку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вокруг нас каждый день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уроков время влияет на продолжительность перемен и уроков. Если урок начинается позже, весь день сдвигается по часам, и это удобно отслеживать по таблице или расписанию на стенде.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до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дороге на автобусе или пешком школьник замечает связь между скоростью и временем. Чем быстрее движение, тем раньше можно добраться до нужного места, если путь остаётся тем же.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 рецепты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на кухне часто нужны точные расчёты: сколько взять товаров или сколько продуктов положить в рецепт. Здесь помогают таблицы, счёт и простые формулы, чтобы не ошибиться с количеством.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связи, которые можно посчитать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между величинами помогают находить неизвестные числа и понимать, как связаны данные. Таблица, формула и график по-разному показывают одну и ту же закономерность.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2026-05-24T16:29:16Z</dcterms:created>
  <dcterms:modified xsi:type="dcterms:W3CDTF">2026-05-24T16:29:16Z</dcterms:modified>
</cp:coreProperties>
</file>