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sind wir! — наш урок немецкого языка
</a:t>
            </a:r>
            <a:endParaRPr lang="en-US" sz="2109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по-немецки: имя, возраст, цвета и вежливые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знакомиться по-немецки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дети уже умеют запоминать короткие фразы и использовать их в живом общении. Hallo, Ich heiße..., Ich bin 8 Jahre alt, Wie heißt du? и Tschüss помогают начать простой разговор без страха и с интересом.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встречают друг друга улыбкой и называют по имени. Если урок начинается утром, звучит Guten Morgen, а в течение дня подходит Guten Tag. Такие слова сразу создают дружелюбную атмосферу и помогают начать разговор спокойно.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Guten Morgen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 и Tschüss — самые удобные слова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Hallo подходит почти в любой ситуации, поэтому его легко запомнить и использовать первым. В конце встречи дети говорят Tschüss, чтобы вежливо попрощаться. Эти два слова помогают ученикам почувствовать себя уверенно уже с первых минут общения.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здороваются по-немецки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для знакомства звучит так: Ich heiße ... . После неё можно подставить своё имя и сказать ответ спокойно, чётко и без спешки.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короткий вариант — Ich bin ... . Он тоже подходит для знакомства и помогает быстро представить себя однокласснику, не путаясь в длинных предложениях.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имя обычно стоит после глагола. Поэтому фразы с именами строятся по образцу: Ich heiße Anna, Ich heiße Max, Ich heiße Lea.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своё имя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при знакомстве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вопрос урока — Wie heißt du? . Он помогает узнать имя собеседника и сразу начать короткий диалог, который легко повторить по образцу.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этот вопрос отвечают просто: Ich heiße ... . Такой ответ ребёнок быстро запоминает, потому что нужно только заменить имя на своё собственное.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возраст, используют вопрос Wie alt bist du? . Ответ строится коротко: Ich bin 8 Jahre alt, Ich bin 9 Jahre alt или Ich bin 10 Jahre alt.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вопрос — Was magst du? . Он помогает узнать интересы, а дети могут ответить одним словом: Farbe, Fußball, Musik или Tiere.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10 в теме знакомства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нужны не только для урока, но и для настоящего знакомства. Когда ребёнок говорит свой возраст, он использует знакомые слова: eins, zwei, drei, vier, fünf.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продолжается счёт: sechs, sieben, acht, neun, zehn. Особенно часто дети называют 7, 8, 9 или 10 лет, поэтому числа сразу связаны с их повседневной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знакомство на немецком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фраз помогает второклассникам строить простой и понятный диалог.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цвета на немецком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фразы Ich mag ... ребёнок добавляет любимый цвет. Это простая модель, которая помогает говорить о себе коротко и уверенно, без длинных предложений.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можно назвать сразу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 и blau часто запоминаются быстро, потому что их легко связать с яркими картинками и предметами в классе. Такие примеры удобны для устного ответа.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синий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grün, gelb и weiß расширяют словарь ребёнка и делают ответ интереснее. Их можно использовать в карточках, рисунках и коротких играх на повторение.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Зелёный, жёлтый и белый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rosa и orange звучат необычно и поэтому хорошо привлекают внимание. Они подходят для маленьких устных упражнений, где важно быстро назвать свой любимый цвет.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 и оранжевый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люблю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Fußball помогает назвать любимое занятие одним словом. Для детей это удобный пример: знакомое хобби превращается в первую фразу на немецком языке.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 футбол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Malen подходит тем, кто любит рисовать и раскрашивать. Оно легко связывается с уроками, где дети работают с картинками, цветами и простыми заданиями.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Ich mag Lesen ребёнок может рассказать о своём интересе к книгам. Такой ответ короткий, ясный и хорошо подходит для знакомства в классе.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Musik показывает, что немецкий язык помогает говорить о любимых увлечениях. Музыка, как и язык, звучит живо и помогает быстро запомнить новую лексику.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музыку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Tiere и Spiele помогают детям назвать то, что им особенно нравится. Так ученик может сказать о себе по-немецки и сразу почувствовать, что его ответ важен.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животных и игры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можно увидеть книгу, тетрадь, карандаш и рюкзак. По-немецки это das Buch, das Heft, der Stift и der Ranzen. Такие слова легко связать с реальными вещами, которые каждый день есть у школьника в классе.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портфеле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становятся частью знакомства, потому что ребёнок может назвать то, что видит перед собой. Например, die Tafel помогает работать у доски, а der Stift — писать и рисовать. Это делает новые слова понятными и полезными сразу на уроке.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учиться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класса помогает перейти от предметов к личному мнению. Ребёнок может сказать, какой урок ему нравится, и связать это с немецкими словами из повседневной школьной жизни. Так язык звучит не только в учебнике, но и в настоящем общении.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любимом уроке
</a:t>
            </a:r>
            <a:endParaRPr lang="en-US" sz="158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вещи в классе
</a:t>
            </a:r>
            <a:endParaRPr lang="en-US" sz="24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500" y="4181428"/>
            <a:ext cx="33705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вежливые слова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о помощи, передать предмет или ответить на просьбу. Оно звучит спокойно и дружелюбно, поэтому на уроке его стараются произносить чаще всего.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danke ребёнок благодарит учителя и одноклассника за ответ, карандаш или подсказку. Это простое слово быстро входит в привычку и делает общение теплее.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случайно ошибся, толкнул соседа или хочет обратить на себя внимание, помогает Entschuldigung. Так можно исправить ситуацию без неловкости и сохранить добрый тон.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ja нужно, чтобы согласиться, подтвердить ответ или показать, что задание понятно. В парной работе это слово звучит очень часто и помогает говорить уверенно.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nein используют, когда нужно вежливо отказаться или исправить неверный ответ. Дети учатся говорить его спокойно, без резкости, как часть обычного школьного общения.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маленькому диалогу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второклассникам запоминать новые немецкие фразы без перегрузки и сразу применять их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с одноклассником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детям легче говорить по-немецки: один спрашивает, другой отвечает короткой фразой. Такой диалог не пугает, потому что в нём всего две-три знакомые реплики.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говорить чётко и смотреть на собеседника. Сначала звучит приветствие, потом имя и возраст, а в конце — короткое прощание, как в настоящем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 немецком пишутся с большой буквы. Это сразу заметно в тетради и помогает ребёнку аккуратно читать и записывать короткие фразы о себе.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имя — главный знак вежливого обращения. Когда ребёнок называет себя, он будто открывает маленькую дверцу для знакомства и делает первый шаг к общению.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имя вместе с готовой фразой: Ich heiße ... . Так буквы, произношение и смысл соединяются, а ответ звучит уверенно и без лишних пауз.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 немецком языке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буквы для знакомства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A–D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 первыми буквами алфавита и учатся узнавать их в коротких словах. Это помогает читать простые фразы без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E–J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следующим буквам и знакомым словам урока. Ребёнок видит, как буквы складываются в Hallo, bitte и другие короткие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финальном шаге буквы соединяются с произношением. Так ребёнок понимает, что немецкое слово можно не только увидеть, но и правильно сказать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запомнить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карточки с именами, цветами и числами, а дети выбирают нужную. Такой выбор помогает быстро узнавать знакомые слова и не теряться в новых.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на поиск пары и повторение цепочки слова звучат много раз, но не скучно. Hallo, Ich heiße..., blau и zehn запоминаются почти сами собой.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получается у второклассников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умеют здороваться и прощаться по-немецки, а также называть своё имя. Для них это первый настоящий шаг в разговоре без страха и путаницы.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могут спросить: Wie heißt du? — и понять короткий ответ. К этому же уровню относятся числа до 10 и несколько любимых цветов.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достижение — ребёнок произносит короткую фразу по образцу и чувствует успех. Немецкий язык перестаёт быть набором странных звуков и становится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похожие слова и звуки, например bin и mit. Чтобы не ошибаться, полезно произносить их медленно, в привычном темпе урока.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как их преодолеть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Трудным может быть и порядок слов в короткой фразе. Здесь помогает готовый образец: ребёнок повторяет целиком, а не собирает предложение по частям.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heiße и alt требуют аккуратного произношения. Если их сказать слишком быстро, смысл теряется, поэтому учитель предлагает повторять спокойно и без спешки.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опора очень выручает: картинка, жест или карточка напоминают нужное слово. Тогда ребёнок быстрее вспоминает фразу и говорит её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вокруг нас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встречается не только в учебнике, но и в песнях, играх и коротких заданиях. Ребёнок слышит знакомые слова и быстрее привыкает к ним.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в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слов уже помогают поздороваться, назвать себя и ответить однокласснику. Так немецкий язык становится живым, полезным и совсем не страшным.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sind wir! — наш первый успех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научились здороваться, называть себя, говорить о возрасте, цветах и вежливо обращаться друг к другу. Теперь немецкий язык звучит просто: Hallo, Ich heiße..., Ich bin ... Jahre alt, Tschüss.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2026-05-25T01:35:27Z</dcterms:created>
  <dcterms:modified xsi:type="dcterms:W3CDTF">2026-05-25T01:35:27Z</dcterms:modified>
</cp:coreProperties>
</file>