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Voice: страдательный залог в Present, Past и Future Simple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залог: действие важнее исполнителя.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Passive Voice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Passive Voice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помогает сосредоточить внимание на событии, результате или объекте. Он часто встречается в новостях, инструкциях, правилах и школьных текстах, когда исполнитель неизвестен, неважен или очевиден.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строится по одной модели: to be в нужном времени + V3. Именно форма to be показывает время, а смысловой глагол отвечает за основное действие.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to be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используются am, is, are; в Past Simple — was, were; в Future Simple — will be. Выбор формы зависит от подлежащего и времени действия.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 всегда ставится смысловой глагол в форме V3: played, written, made, built. Без этой формы пассивное предложение звучит неправильно и теряет грамматическую точность.
</a:t>
            </a:r>
            <a:endParaRPr lang="en-US" sz="1202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с by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назвать того, кто совершает действие, добавляют by: The poem was written by the student. Во многих предложениях эта часть опускается, если она не нужна.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Passive Voice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модель меняется в зависимости от времени.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Passive Voice в трёх временах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пассиве меняется только форма to be, а смысловой глагол всегда стоит в третьей форме.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Passive: регулярные действия и факты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подходит для привычных действий, расписаний, правил и общих фактов. В таких предложениях важно не кто действует, а что происходит с предметом или человеком.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 времени: am/is/are + V3. Форма am обычно связана с I, is — с he, she, it, а are — с we, you, they.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homework is checked every Friday. English is taught at our school. The windows are opened in the morning. Эти предложения показывают регулярность и нейтральный стиль.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времени часто встречаются every day, usually, often, always. Такие слова помогают быстро понять, что действие повторяется или относится к общему правилу.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как меняется смысловой фокус при переходе к пассивной конструкции.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Voice и Passive Voice: где находится акцент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 Voice внимание смещается с исполнителя на объект и результат действия.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учебным примерам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Passive: действия в прошлом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уже закончилось, пассивная форма часто помогает сообщить факт без лишних подробностей о том, кто именно его выполнил.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Last week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 используется для событий с завершённым результатом, например когда что-то построили, отправили, открыли или отменили.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days ago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времени помогает сразу увидеть, что речь идёт о прошлом. В таких предложениях часто встречается was/were + V3.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2020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конструкции особенно удобен для сообщений о важных прошлых событиях, если сам результат интереснее, чем исполнитель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Passive Voice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времени, формы to be и третьей формы глагола.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Passive: действия в будущем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Passive строится по схеме will be + V3. Она нужна, когда действие ещё только произойдёт, а внимание направлено на то, что будет сделано или изменено.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new rules will be announced tomorrow. The school concert will be held next week. The letters will be delivered in the evening. Во всех примерах важен будущий результат.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tomorrow, next week, next month, soon помогают узнать это время быстрее. Они часто подсказывают, что нужно выбрать форму will be.
</a:t>
            </a:r>
            <a:endParaRPr lang="en-US" sz="13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меняются предложения в трёх временах Passive Voice.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Утвердительные, отрицательные и вопросительные формы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форма to be ставится перед подлежащим, а в отрицании добавляется not.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глагола: V3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третья форма обычно совпадает с Past Simple и образуется с окончанием -ed: clean — cleaned, open — opened, watch — watched. Именно она ставится после to be.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при добавлении -ed пишутся иначе: stop — stopped, study — studied. Такие изменения нужно замечать заранее, чтобы не ошибиться при составлении пассивного предложения.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V3 нужна во всех трёх временах Passive Voice: Present, Past и Future Simple. Без неё предложение теряет грамматическую правильность, поэтому после to be всегда проверяйте форму смыслового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Passive Voice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не подчиняются единому правилу, поэтому их формы учат наизусть. Например, write — written, make — made, take — taken. В пассиве они стоят после to be и показывают результат действия.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учебник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словаря ученик видит знакомые пары и быстро ищет нужную форму. The letter was written, The house was built, The song is sung — такие примеры помогают понять, как правило работает в реальных предложениях.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не переводят предложение в пассив, но помогают быстро определить нужную форму to be и понять, о каком времени идёт речь.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трёх времён Passive Voice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рядом с пассивом сразу подсказывают время: настоящее, прошлое или будущее. Это упрощает выбор формы to be.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учебные примеры по теме Passive Voice.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действия и предлог by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действия и предлог by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 by нужна, если важно назвать того, кто выполняет действие. Тогда предложение становится точнее: The song was written by a famous musician.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by можно опустить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исполнитель неизвестен, очевиден или неважен, by-фраза обычно не используется. В таких случаях внимание остаётся на самом действии или результате.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часто встречаются короткие конструкции: The homework is checked by the teacher. The letter will be sent by my mother. Они показывают, кто отвечает за действие.
</a:t>
            </a:r>
            <a:endParaRPr lang="en-US" sz="14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 Active Voice в Passive Voice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изменить обычное предложение на пассивное в Present, Past и Future Simple.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to be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формы глагола to be и выбирают was вместо is или are вместо were. Чтобы избежать ошибки, сначала определяйте время действия, а потом подбирайте нужную форму.
</a:t>
            </a:r>
            <a:endParaRPr lang="en-US" sz="1234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третьей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 должен стоять именно V3, а не обычная форма глагола. Поэтому правильно говорить The homework is checked, а не The homework is check.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добавляют два смысловых глагола подряд: The letter was written write. В пассиве нужен только один основной глагол в третьей форме после to be.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вопросительном предложении to be ставится перед подлежащим. Правильно: Was the book read? Неправильно: The book was read? , потому что это уже не вопросительная структура.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особенно полезен в текстах, где важны факт, процесс или результат, а не тот, кто совершил действие.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Passive Voice встречается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польза Passive Voice заметна в новостях, науке и инструкциях. Там он помогает делать речь точной, нейтральной и краткой.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примеры по теме Passive Voice; обобщение типичных сфер употребления.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 и повседневных ситуаций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test is held on Monday. Такое предложение часто встречается в расписании и объявлениях. Оно сообщает главное: когда проходит событие, а не кто его организует.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library was cleaned yesterday. Здесь важен уже случившийся результат. Пассив помогает коротко сообщить о выполненной работе без лишних подробностей.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о победителях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winners will be announced tomorrow. В таких сообщениях внимание сосредоточено на будущем событии, поэтому Passive Voice звучит нейтрально и официально.
</a:t>
            </a:r>
            <a:endParaRPr lang="en-US" sz="1183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books are kept on the shelf. Это удобный способ описать привычное состояние вещей в школе или дома, когда важнее место, чем тот, кто их поставил.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временах пассив строится по одному принципу: меняется только форма to be и слово-подсказка времени.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Present, Past и Future Simple Passive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остаётся одинаковой по смыслу, поэтому главное — правильно определить время и выбрать нужную форму to be.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Voice: главное запомнить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строится по одной модели: to be + V3. Если вы научитесь узнавать время, выбирать нужную форму to be и использовать третью форму глагола, пассив станет понятным и удобным.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2026-05-31T00:40:13Z</dcterms:created>
  <dcterms:modified xsi:type="dcterms:W3CDTF">2026-05-31T00:40:13Z</dcterms:modified>
</cp:coreProperties>
</file>