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3363" y="-15625"/>
            <a:ext cx="4148375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What school do you go to?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Школа: учёба, общение и повседневная жизнь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 — привычная тема для разговора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часто обсуждается на английском, потому что она знакома каждому ученику. Здесь легко говорить о расписании, предметах, правилах и обычных делах, используя Present Simple и короткие понятные фразы.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School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 люди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classroom, teacher, student, lesson и subject помогают назвать участников и пространство школьной жизни. С их помощью легко описать, где проходит урок и кто в нём участвует.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timetable, break, homework, routine и discipline нужна, чтобы рассказать о школьном дне. Эти слова помогают объяснить, когда начинаются уроки, что происходит на перемене и как организована учёба.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club, canteen, library, gym и extracurricular activities показывают, что школа — это не только уроки. Они помогают говорить о кружках, обеде, спорте и других важных частях дня.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uniform и report card часто встречаются в теме школы, потому что они связаны с внешним видом и результатами учёбы. Они помогают описать правила школы и её требования к ученикам.
</a:t>
            </a:r>
            <a:endParaRPr lang="en-US" sz="873" dirty="0"/>
          </a:p>
        </p:txBody>
      </p:sp>
      <p:sp>
        <p:nvSpPr>
          <p:cNvPr id="15" name="Text 6"/>
          <p:cNvSpPr txBox="1"/>
          <p:nvPr/>
        </p:nvSpPr>
        <p:spPr>
          <a:xfrm>
            <a:off x="333750" y="3325200"/>
            <a:ext cx="83985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classmates, school rules и sports ground особенно полезны для рассказа о жизни в классе. С ними можно говорить о друзьях, совместной деятельности и том, как ученики проводят время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школ и их особенности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школ отличаются возрастом учеников, организацией обучения и условиями, но их цель одинакова: дать знания и научить самостоятельности.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условия обучения могут быть разными, однако во всех школах важны знания, общение и дисциплина.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типам школ в рамках учебной темы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3025" y="3402887"/>
            <a:ext cx="4269600" cy="13717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школа обычно включает вход, коридоры, кабинеты, библиотеку, спортзал, столовую и актовый зал. Эти помещения помогают учиться, отдыхать, заниматься спортом и проводить школьные мероприятия.
</a:t>
            </a:r>
            <a:endParaRPr lang="en-US" sz="866" dirty="0"/>
          </a:p>
        </p:txBody>
      </p:sp>
      <p:sp>
        <p:nvSpPr>
          <p:cNvPr id="12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уроков и проектов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класс и кабинеты биологии или химии особенно важны для практических занятий. В них ученики работают с оборудованием, наблюдают, исследуют и выполняют задания в группах.
</a:t>
            </a:r>
            <a:endParaRPr lang="en-US" sz="877" dirty="0"/>
          </a:p>
        </p:txBody>
      </p:sp>
      <p:sp>
        <p:nvSpPr>
          <p:cNvPr id="13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остаётся одной из самых полезных зон школы, потому что там можно найти книги, подготовиться к урокам и спокойно поработать. Это помогает развивать самостоятельность и интерес к чтению.
</a:t>
            </a:r>
            <a:endParaRPr lang="en-US" sz="877" dirty="0"/>
          </a:p>
        </p:txBody>
      </p:sp>
      <p:sp>
        <p:nvSpPr>
          <p:cNvPr id="14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Спортзал и школьный двор нужны не только для уроков физкультуры, но и для секций, соревнований и активного отдыха. Такие пространства поддерживают здоровье и командный дух.
</a:t>
            </a:r>
            <a:endParaRPr lang="en-US" sz="911" dirty="0"/>
          </a:p>
        </p:txBody>
      </p:sp>
      <p:sp>
        <p:nvSpPr>
          <p:cNvPr id="15" name="Text 5"/>
          <p:cNvSpPr txBox="1"/>
          <p:nvPr/>
        </p:nvSpPr>
        <p:spPr>
          <a:xfrm>
            <a:off x="662325" y="3600825"/>
            <a:ext cx="3721200" cy="95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организованная школа помогает ученикам быстро находить нужные кабинеты и безопасно перемещаться между этажами. Это делает учебный день спокойнее и экономит время.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здание и помещения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школьные предметы выбирают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что выбор предметов зависит не только от оценки, но и от личных интересов, активности и уверенности ученика в своих силах.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вызывают English и PE: один предмет помогает общаться, другой — двигаться и работать активно.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опрос класса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учебного дня в 9 классе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со сбора в школу: ученик просыпается, завтракает, собирает учебники и выходит вовремя, чтобы не опоздать на первый урок.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0752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обед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помогают отдохнуть, пообщаться и подготовиться к следующему уроку. Во время обеда ученики восстанавливают силы перед второй частью дня.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80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проходят основные предметы, когда внимание ещё высокое. Это время особенно важно для изучения нового материала и работы с учителем.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469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могут быть факультативы, кружки, спорт или подготовка к контрольным работам. В 9 классе это время часто используют особенно продуктивно.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922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ученик делает домашнее задание, повторяет правила и готовится к следующему дню. Перед сном важно оставить время на отдых и восстановление.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школьника в течение дня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повседневных действий ученика в учебный день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 дисциплина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 помогает начать урок без спешки и не мешать другим ученикам. Когда класс приходит вовремя, учитель может сразу переходить к работе и не тратить время на повторные объяснения.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не мешать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урока важно слушать учителя, поднимать руку и не отвлекать одноклассников. Такое поведение создаёт спокойную атмосферу, в которой легче понимать материал и отвечать у доски.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 классные задания показывают ответственность ученика за собственный результат. Регулярная работа помогает лучше запоминать материал и чувствовать себя увереннее на контрольных.
</a:t>
            </a:r>
            <a:endParaRPr lang="en-US" sz="1110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школьное 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парты, оборудование и техника должны оставаться в хорошем состоянии. Аккуратное отношение к вещам учит уважению к труду других людей и заботе о общем пространстве.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безопасности нужны на лестницах, в кабинетах и на переменах. Они защищают учеников и помогают школе оставаться местом, где можно учиться спокойно и без лишнего риска.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и внешний вид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учебного дня школьный коридор выглядит особенно аккуратно: одинаковые рубашки, тёмные брюки или юбки, жилеты и галстуки создают единый стиль. Такая форма делает учеников визуально равными и помогает сосредоточиться на учёбе, а не на одежде.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объединяет класс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школах форма не обязательна, но требования к внешнему виду остаются. Одежда должна быть чистой, удобной и уместной для уроков, чтобы ученик выглядел опрятно и чувствовал себя уверенно в классе и на школьных мероприятиях.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но с правилами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проводят время после уроков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время распределяется неравномерно: у многих сначала идут домашние задания, а затем отдых, кружки или тренировки.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остаётся главным делом после уроков, но спорт и кружки тоже занимают заметную часть дня.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класса, 2024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предметы становятся любимыми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Физкультура нравится тем, кто любит активность, игры и соревнования. На таких уроках легко почувствовать быстрый результат, а ещё полезно развивать выносливость и умение работать в команде.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привлекает учеников, которым важно создавать что-то своё. Здесь можно рисовать, фантазировать и проявлять индивидуальность, не боясь нестандартных решений и ошибок.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часто становится любимым, потому что помогает говорить с людьми, читать тексты и понимать мир вокруг. Когда ученик видит пользу языка, интерес к нему растёт.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открытиям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нравится тем, кто любит наблюдать, задавать вопросы и проводить опыты. Такие предметы дают ощущение поиска ответа и помогают лучше понимать, как устроен мир.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44757"/>
            <a:ext cx="3812100" cy="21246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школьных предметов и навыков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предметы развивают разные способности, поэтому важен не только любимый урок, но и общий баланс учебных навыков.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Гуманитарные, точные, творческие и практические предметы вместе формируют широкий набор умений.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Unit 4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друзья и общение в классе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классе часто начинается с общих увлечений, любимых уроков и разговоров на переменах. Похожие интересы помогают быстрее находить темы для общения и чувствовать себя увереннее.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парах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Pair work учит слушать друг друга, задавать вопросы и договариваться. На таких заданиях ученики быстрее включаются в урок и получают больше возможностей говорить по-английски.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 work и project work развивают ответственность и умение распределять роли. Когда каждый выполняет свою часть задания, результат становится лучше, а общение в классе — более активным.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одноклассников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classmates особенно важно, когда кому-то нужна подсказка или объяснение. Вежливая помощь и вопросы к учителю создают дружелюбную атмосферу и делают класс более сплочённым.
</a:t>
            </a:r>
            <a:endParaRPr lang="en-US" sz="8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ученики добираются до школы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до школы влияет на пунктуальность, настроение и уровень усталости ещё до начала уроков.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пеший путь и автобус, потому что они удобны для повседневной поездки.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класса, 2024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автобусы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и США школьные автобусы помогают ученикам добираться до школы безопасно и по расписанию. Это особенно удобно там, где расстояние до школы большое.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после занятий работают клубы, спортивные секции и дополнительные занятия. Они дают школьникам возможность развивать интересы и проводить время с пользой.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есть форма, но её вид и правила ношения отличаются. Где-то требования строгие, а где-то допускается более свободный, но аккуратный дресс-код.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 в расписании и предметах, школы по всему миру выполняют одну задачу: учат знаниям, дисциплине, общению и ответственности за свои действия.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в разных странах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50" y="1281732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 ученики на уроке английского
</a:t>
            </a:r>
            <a:endParaRPr lang="en-US" sz="1900" dirty="0"/>
          </a:p>
        </p:txBody>
      </p:sp>
      <p:sp>
        <p:nvSpPr>
          <p:cNvPr id="11" name="Text 1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приветствует класс, сообщает тему и цель занятия. Это помогает ученикам понять, о чём пойдёт речь, и настроиться на работу с самого начала.
</a:t>
            </a:r>
            <a:endParaRPr lang="en-US" sz="1167" dirty="0"/>
          </a:p>
        </p:txBody>
      </p:sp>
      <p:sp>
        <p:nvSpPr>
          <p:cNvPr id="12" name="Text 2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нового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учитель вводит новые слова, правила или грамматическую тему. Ученики слушают, записывают важное и задают вопросы, если что-то осталось непонятным.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класс переходит к упражнениям: коротким ответам, диалогам, чтению вслух и обсуждению. Так ученики тренируют произношение, понимание и уверенность в речи.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5292450" y="2818058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школьники выполняют упражнения в тетради или учебнике. Письмо помогает закрепить материал, запомнить новые слова и научиться правильно строить предложения.
</a:t>
            </a:r>
            <a:endParaRPr lang="en-US" sz="1076" dirty="0"/>
          </a:p>
        </p:txBody>
      </p:sp>
      <p:sp>
        <p:nvSpPr>
          <p:cNvPr id="15" name="Text 5"/>
          <p:cNvSpPr txBox="1"/>
          <p:nvPr/>
        </p:nvSpPr>
        <p:spPr>
          <a:xfrm>
            <a:off x="5292450" y="4022483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урока учитель спрашивает, что ученики поняли, и подводит итог. Такой этап помогает увидеть результат и понять, что нужно повторить дома.
</a:t>
            </a:r>
            <a:endParaRPr lang="en-US" sz="1172" dirty="0"/>
          </a:p>
        </p:txBody>
      </p:sp>
      <p:sp>
        <p:nvSpPr>
          <p:cNvPr id="16" name="Text 6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рассказа о своей школе
</a:t>
            </a:r>
            <a:endParaRPr lang="en-US" sz="2032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коротко и понятно рассказать о школе, уроках, расписании и любимых занятиях.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упрощают монолог и помогают строить связный рассказ без лишних пауз.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Unit 4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школу хорошей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школа начинается с безопасной среды, понятных правил и уважительного поведения. Когда ученики знают, чего ожидать, им легче учиться и спокойно общаться.
</a:t>
            </a:r>
            <a:endParaRPr lang="en-US" sz="911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становятся сильной стороной школы, если они понятны, разнообразны и связаны с жизнью. Тогда ученикам легче сохранять внимание и видеть смысл в изучении предметов.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для 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Библиотека, спорт и кружки помогают каждому найти занятие по интересам. Такие возможности дают ученикам шанс проявить себя не только на уроках, но и после них.
</a:t>
            </a:r>
            <a:endParaRPr lang="en-US" sz="920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учителей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учителя помогают, объясняют и поддерживают, ученикам проще задавать вопросы и исправлять ошибки. Это особенно важно, если нужно двигаться вперёд без страха.
</a:t>
            </a:r>
            <a:endParaRPr lang="en-US" sz="928" dirty="0"/>
          </a:p>
        </p:txBody>
      </p:sp>
      <p:sp>
        <p:nvSpPr>
          <p:cNvPr id="15" name="Text 6"/>
          <p:cNvSpPr txBox="1"/>
          <p:nvPr/>
        </p:nvSpPr>
        <p:spPr>
          <a:xfrm>
            <a:off x="333750" y="3325200"/>
            <a:ext cx="83985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становится лучше, если в классе есть сотрудничество, взаимное уважение и чувство принадлежности. В такой среде дети охотнее учатся, общаются и берут ответственность.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What school do you go to?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 узнать больше о школьной жизни и научиться говорить по-английски о школе, расписании, предметах, правилах и друзьях. Теперь проще рассказать о своём учебном дне уверенно и понятно.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2026-05-31T10:21:18Z</dcterms:created>
  <dcterms:modified xsi:type="dcterms:W3CDTF">2026-05-31T10:21:18Z</dcterms:modified>
</cp:coreProperties>
</file>