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придаточных предложений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сложные предложения: легко, по вопросам и смыслу.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сложноподчинённое предложение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СПП главная часть передаёт основную мысль, а придаточная уточняет, объясняет или дополняет её. Части могут стоять по-разному и соединяются союзами и союзными словами.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относятся к существительному в главной части и уточняют, какой именно предмет или лицо имеется в виду.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отвечают на вопросы какой? какой именно? и помогают точнее назвать признак предмета.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их вводят слова который, какой, чей, где, куда, откуда; они стоят рядом с определяемым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раскрывают содержание сообщения: они поясняют, о чём говорят, думают, чувствуют или узнают в главной части.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зависят от слов сказал, спросил, понял, узнал, слышал и присоединяются союзами что, чтобы, как, 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вопрос задаёт каждый вид придаточного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вопросов помогает не путать близкие по смыслу виды придаточных.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есть свой смысловой вопрос, поэтому вопрос — главный ориентир при разборе.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теме «Виды придаточных предложений»; актуальность: без даты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76637"/>
            <a:ext cx="3856200" cy="209822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обстоятельственные придаточные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частые виды, их вопросы и союзы.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различаются прежде всего по смыслу и по союзам-сигналам.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русского языка, школьный курс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придаточного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для школьного разбора сложноподчинённого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времени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момент, с которого начинается действие главной части, и отвечают на вопрос когда?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могут указывать, как долго длится действие: с каких пор и до каких пор.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союзы: когда, пока, лишь, едва, как только, после того как. Примеры помогают увидеть связь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и следствия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причины называют основание действия и отвечают на вопрос почему? Их легко узнать по союзам потому что, так, как, поскольку.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следствия показывают результат, который возникает из сказанного в главной части. Чаще всего они вводятся союзом так что.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объясняет, почему что-то произошло, а следствие показывает, к чему это привело. Так удобнее точно понимать смысл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и условия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придаточные показывают, ради чего совершается действие. Они отвечают на вопрос зачем? и часто начинаются с союзов чтобы или для того чтобы.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придаточные обозначают ситуацию, от которой зависит действие. Они отвечают на вопрос при каком условии? и вводятся союзами если, когда,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 в разных видах придаточных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не только связывают части, но и помогают задать вопрос к придаточной части.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группы с союзными словами: именно они чаще всего подсказывают смысл связи и грамматическую роль.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школьной темы «Виды придаточных предложений».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придаточных места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Куда?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часть показывает направление движения. Она отвечает на вопрос куда? и помогает точнее понять, в какую сторону направлено действие.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места уточняет, где происходит действие, и чаще всего связано с указанием на точку или область события в главной части предложения.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Откуда?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обозначить исходный пункт движения, придаточное места отвечает на вопрос откуда? и часто содержит слова там, туда, оттуда.
</a:t>
            </a:r>
            <a:endParaRPr lang="en-US" sz="11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союза чаще всего называют придаточные уступки в школьных примерах.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придаточные уступки.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хотя, пусть и несмотря на то что: они показывают, что действие происходит вопреки препятствию.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919499"/>
            <a:ext cx="3856200" cy="788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слова: в чём разница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они работают в предложении.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служит только связью, а союзное слово одновременно помогает задать вопрос и определить член предложения.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придаточных сравнения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похожие на лодочки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листья, и они кружатся, будто маленькие лодочки на воде. Такое сравнение сразу делает картину живой и понятной, потому что привычный предмет помогает увидеть движение и форму ярче.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как белые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горизонтом медленно плывут облака, словно белые корабли по спокойному морю. Придаточное сравнения добавляет образность, а читатель легко представляет мягкое и плавное движение в небе.
</a:t>
            </a:r>
            <a:endParaRPr lang="en-US" sz="14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придаточные встречаются чаще в учебных текстах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чаще всего попадаются конструкции, где нужно уточнить предмет, сообщение или время 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уверенно распознавать самые частые типы, а затем переходить к более редким и сложным случаям.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школьных упражнений по синтаксису.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виды придаточных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разборе сложноподчинённого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придаточных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смотреть только на союз. Одно и то же слово может встречаться в разных конструкциях, поэтому без вопроса и смысла легко выбрать неверный вид придаточного.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путаницей что и чтобы. Чтобы обычно указывает на цель, а что чаще вводит изъяснительную часть и отвечает на вопрос о содержании сообщения.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возникает в определительных предложениях: нужно найти слово, которое поясняет придаточная часть. Если главное существительное не обнаружено, определить вид почти невозможно.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замечать союзные слова где, куда, откуда. Они не только связывают части, но и помогают установить вопрос, поэтому разбор должен учитывать оба признака.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видов придаточных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помогают увидеть тип по вопросу и союзу.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предложение позволяет определить вид придаточного, если внимательно задать вопрос от главной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школьной теме «Виды придаточных предложений».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придаточных в одном выводе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сложноподчинённые предложения, нужно смотреть на вопрос, союз и смысл связи. Тогда определение вида придаточного становится быстрым, точным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2026-05-22T19:04:57Z</dcterms:created>
  <dcterms:modified xsi:type="dcterms:W3CDTF">2026-05-22T19:04:57Z</dcterms:modified>
</cp:coreProperties>
</file>