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6. Have you ever…? — разговор о личном опыте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спрашивать о жизненном опыте по-английски?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знакомых времён — к личному опыту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уже умеют говорить о настоящем и прошлом в простых фразах. Теперь появляется новая модель: спрашивать не о дате, а о самом факте опыта — был он или нет.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 самой простой форме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строится по модели have/has + V3. После вспомогательного глагола всегда стоит смысловой глагол в третьей форме, поэтому важно не путать её с Past Simple.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have, а когда has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you, we, they используется have, а с he, she, it — has. Эта разница помогает быстро составлять короткие и правильные предложения о своём опыте.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базовых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часто встречаются формы have visited, has seen, have tried. Они показывают, что действие связано с опытом, а не с конкретным моментом в прошлом.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и диалогах часто используются сокращения: I’ve, you’ve, he’s, she’s, we’ve, they’ve. Такие формы делают речь короче и естественнее, особенно в коротких ответах.
</a:t>
            </a:r>
            <a:endParaRPr lang="en-US" sz="12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 в вопросах и ответах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60447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помогает спросить о жизненном опыте за всю жизнь: Have you ever eaten sushi? Have you ever been to a zoo? Вопрос не требует точной даты или периода.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8725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в вопросе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65442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означает «никогда» и показывает, что опыт отсутствует: I have never eaten sushi. I’ve never ridden a horse. Это удобный способ дать очень короткий отрицательный ответ.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623721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в отрицательном ответе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970428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легко связать с поездкой, игрой, едой или новым занятием. На иллюстрации хорошо смотрятся школьники с чемоданом, мячом, нотами, книгой или тарелкой с едой.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728707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ситуации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школьники чаще спрашивают Have you ever…?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показывает, какие темы легче всего вызывают интерес у школьников и помогают начать разговор без длинной подготовки.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выбирают темы, близкие к их повседневной жизни: поездки, еду и спорт.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класса; данные для учебной визуализации, без привязки к реальному исследованию.
</a:t>
            </a:r>
            <a:endParaRPr lang="en-US" sz="6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260" y="1367261"/>
            <a:ext cx="232312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1798" y="2278699"/>
            <a:ext cx="325237" cy="371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1798" y="4101723"/>
            <a:ext cx="325237" cy="37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 Have you ever…?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Have или Has, затем идёт подлежащее. Такая схема сразу показывает, что нужно спросить об опыте, а не просто о действии в прошлом.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вспомогательного глагола ставится subject: you, she, he, they. Это помогает сохранить правильный порядок слов и быстро собрать вопрос по образцу.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в 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ever ставится после подлежащего и перед смысловым глаголом. Оно показывает, что речь идёт о любом моменте жизни до настоящего времени.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форме V3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ever всегда используется третий вид глагола: climbed, broken, won. Именно эта форма делает вопрос частью Present Perfect, а не Past Simple.
</a:t>
            </a:r>
            <a:endParaRPr lang="en-US" sz="9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442539"/>
            <a:ext cx="4491900" cy="9181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Past Simple: в чём разница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когда говорить об опыте, а когда — о конкретном событии в прошлом.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важен сам опыт, выбирают Present Perfect; если важны дата или период, используют Past Simple.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Present Perfect и Past Simple.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ответа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вопроса к правильному ответу в разговоре о личном опыте.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и продолжение разговора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59950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о личном опыте часто отвечают одной фразой: Yes, I have. или No, I haven’t. Такой ответ звучит естественно и подходит для быстрого диалога.
</a:t>
            </a:r>
            <a:endParaRPr lang="en-US" sz="1202" dirty="0"/>
          </a:p>
        </p:txBody>
      </p:sp>
      <p:sp>
        <p:nvSpPr>
          <p:cNvPr id="11" name="Text 3"/>
          <p:cNvSpPr txBox="1"/>
          <p:nvPr/>
        </p:nvSpPr>
        <p:spPr>
          <a:xfrm>
            <a:off x="321029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краткого ответа можно добавить одно простое предложение: I went to Sochi with my family. I’ve never tried it. Так разговор становится чуть длиннее и живее.
</a:t>
            </a:r>
            <a:endParaRPr lang="en-US" sz="1202" dirty="0"/>
          </a:p>
        </p:txBody>
      </p:sp>
      <p:sp>
        <p:nvSpPr>
          <p:cNvPr id="12" name="Text 4"/>
          <p:cNvSpPr txBox="1"/>
          <p:nvPr/>
        </p:nvSpPr>
        <p:spPr>
          <a:xfrm>
            <a:off x="606064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из двух-трёх реплик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легко превращается в маленький диалог. Сначала ответ, затем уточнение или личный комментарий, например: No, I haven’t, but I want to try it.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из школьной и кружковой жизни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 на сцену
</a:t>
            </a:r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зале ребята часто вспоминают выступления на концерте или участие в празднике. Один ученик может сказать, что he has performed on stage, а другой — что she has never sung solo. Такие истории легко связать с уроками музыки и школьными событиями.
</a:t>
            </a:r>
            <a:endParaRPr lang="en-US" sz="1207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Кружок, соревнование и новый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школьники рассказывают о кружках и соревнованиях: they have joined a club, taken part in a competition or played the piano. Эти примеры хорошо подходят для разговора о том, что уже удалось попробовать, и о том, что хочется сделать впервые.
</a:t>
            </a:r>
            <a:endParaRPr lang="en-US" sz="1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чаще всего нужны в теме опыта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помогают быстро составлять вопросы и ответы о поездках, еде, играх и занятиях после уроков.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глаголы с повседневными темами, поэтому ученикам полезно сначала выучить самые универсальные формы.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модуля 6; условный мини-опрос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ошибок чаще всего встречаются в этой теме.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именно столько повторяющихся трудностей мешают ученикам правильно строить вопросы и ответы в Present Perfect.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 теме модуля 6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и правильные формы глаголов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важно запоминать именно третью форму, потому что в Present Perfect она стоит после have/has.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сверить нужную форму глагола и избежать типичных ошибок в вопросах Have you ever…?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модуля 6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с ever и never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типовой модели короткого диалога в теме личного опыта.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0108" y="1787915"/>
            <a:ext cx="357600" cy="35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00533" y="1779515"/>
            <a:ext cx="3276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90958" y="1783240"/>
            <a:ext cx="357600" cy="357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6383" y="1807781"/>
            <a:ext cx="357600" cy="317867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Present Perfect
</a:t>
            </a:r>
            <a:endParaRPr lang="en-US" sz="1812" dirty="0"/>
          </a:p>
        </p:txBody>
      </p:sp>
      <p:sp>
        <p:nvSpPr>
          <p:cNvPr id="16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7" name="Text 2"/>
          <p:cNvSpPr txBox="1"/>
          <p:nvPr/>
        </p:nvSpPr>
        <p:spPr>
          <a:xfrm>
            <a:off x="36002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 вопросах о жизненном опыте: он помогает спросить, было ли действие когда-либо в жизни человека, без указания точной даты или периода.
</a:t>
            </a:r>
            <a:endParaRPr lang="en-US" sz="1088" dirty="0"/>
          </a:p>
        </p:txBody>
      </p:sp>
      <p:sp>
        <p:nvSpPr>
          <p:cNvPr id="18" name="Text 3"/>
          <p:cNvSpPr txBox="1"/>
          <p:nvPr/>
        </p:nvSpPr>
        <p:spPr>
          <a:xfrm>
            <a:off x="2065448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значение «никогда» и обычно стоит в отрицательном ответе или утверждении с отрицанием опыта: I have never been there.
</a:t>
            </a:r>
            <a:endParaRPr lang="en-US" sz="1088" dirty="0"/>
          </a:p>
        </p:txBody>
      </p:sp>
      <p:sp>
        <p:nvSpPr>
          <p:cNvPr id="19" name="Text 4"/>
          <p:cNvSpPr txBox="1"/>
          <p:nvPr/>
        </p:nvSpPr>
        <p:spPr>
          <a:xfrm>
            <a:off x="3770871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
</a:t>
            </a:r>
            <a:pPr algn="l" indent="0" marL="0">
              <a:lnSpc>
                <a:spcPct val="115000"/>
              </a:lnSpc>
              <a:buNone/>
            </a:pPr>
            <a:r>
              <a:rPr lang="en-US" sz="1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действие уже произошло к настоящему моменту. В школьных примерах это удобно для коротких фраз о выполненном действии или завершённом опыте.
</a:t>
            </a:r>
            <a:endParaRPr lang="en-US" sz="1071" dirty="0"/>
          </a:p>
        </p:txBody>
      </p:sp>
      <p:sp>
        <p:nvSpPr>
          <p:cNvPr id="20" name="Text 5"/>
          <p:cNvSpPr txBox="1"/>
          <p:nvPr/>
        </p:nvSpPr>
        <p:spPr>
          <a:xfrm>
            <a:off x="547629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 вопросах и отрицаниях. Оно помогает показать, что действие пока не произошло, но ожидается или обсуждается как возможное.
</a:t>
            </a:r>
            <a:endParaRPr lang="en-US" sz="1088" dirty="0"/>
          </a:p>
        </p:txBody>
      </p:sp>
      <p:sp>
        <p:nvSpPr>
          <p:cNvPr id="21" name="Text 6"/>
          <p:cNvSpPr txBox="1"/>
          <p:nvPr/>
        </p:nvSpPr>
        <p:spPr>
          <a:xfrm>
            <a:off x="7181722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/ before / recently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уточняют близость события к настоящему моменту. Для 5 класса важно заметить, что они не обозначают конкретную дату, а лишь связь с настоящим.
</a:t>
            </a:r>
            <a:endParaRPr lang="en-US" sz="10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первом опыте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60447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может начаться с простого вопроса Have you ever…? Так ученик спрашивает о полёте, поездке или новом блюде и сразу переводит разговор в личный опыт.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8725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первом опыте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65442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удобно дать краткий ответ: Yes, I have. или No, I haven’t. Такая форма звучит естественно и помогает не перегружать диалог лишними словами.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623721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970428"/>
            <a:ext cx="3353700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добавить одно предложение: I flew to Moscow with my parents. или I want to try it. Так диалог становится живым и понятным для собеседника.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728707"/>
            <a:ext cx="3353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 продолжение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интересны школьникам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знакомая тема легко превращается в вопрос Have you ever…? , если она связана с личным опытом и интересами класса.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обычно вызывают игры и путешествия, потому что они естественно переходят в короткий рассказ о себе.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модуля 6; условный опрос учащихся 5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вопросов, ответов и уточнений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вопрос превращается в мини-диалог из трёх коротких реплик.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помогает быстро начать диалог, а уточнение делает его более естественным и содержательным.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модуля 6
</a:t>
            </a:r>
            <a:endParaRPr lang="en-US" sz="8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темы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смысл конструкции Have you ever…? и понимает, что речь идёт о жизненном опыте, а не о конкретном времени или дате.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использует have/has + V3 в простых вопросах и ответах, подбирая нужную третью форму глагола и не смешивая её с Past Simple.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правильно ставит ever в вопросах и never в отрицательных ответах, а также умеет дать короткое уточнение к своему ответу.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он может рассказать о личном опыте в двух-трёх коротких предложениях, используя знакомую лексику из школьной и повседневной жизни.
</a:t>
            </a:r>
            <a:endParaRPr lang="en-US" sz="12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модуля: личный опыт на английском языке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учит говорить о том, что уже было в жизни, без точной даты. Формулы have/has + V3, ever, never и краткие ответы помогают вести простой, живой разговор о себе.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2026-05-30T12:22:44Z</dcterms:created>
  <dcterms:modified xsi:type="dcterms:W3CDTF">2026-05-30T12:22:44Z</dcterms:modified>
</cp:coreProperties>
</file>