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индивидуальное развитие организмов: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 размножения, этапов развития и их биологической значимости.
</a:t>
            </a:r>
            <a:endParaRPr lang="en-US" sz="38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биологическая основа размножения и развития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сохранение видов, а онтогенез — последовательное развитие организма от зародыша до взрослой особи. Понимание этих процессов важно для изучения наследственности, эволюции и биотехнологий.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инфузория-туфелька, размножаются путем деления клетки на две идентичные, что позволяет быстро увеличивать численность.
</a:t>
            </a:r>
            <a:endParaRPr lang="en-US" sz="859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простейший способ разножения одноклеточных
</a:t>
            </a:r>
            <a:endParaRPr lang="en-US" sz="1043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гидры и некоторых грибов происходит формирование клеточного выроста — почки, который вырастает в самостоятельную особь, идентичную родителю.
</a:t>
            </a:r>
            <a:endParaRPr lang="en-US" sz="946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дает начало новым организмам у гидры и дрожжей
</a:t>
            </a:r>
            <a:endParaRPr lang="en-US" sz="1016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предполагает разделение тела на части с последующим их развитием в полноценные организмы, что характерно для планарий и морских звезд.
</a:t>
            </a:r>
            <a:endParaRPr lang="en-US" sz="93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— восстановление из частей у плоских червей и морских звезд
</a:t>
            </a:r>
            <a:endParaRPr lang="en-US" sz="826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спор, легких и выдерживающих неблагоприятные условия клеток, обеспечивает широкое распространение и выживание видов в природе.
</a:t>
            </a:r>
            <a:endParaRPr lang="en-US" sz="91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— эффективный способ размножения у мхов и папоротников
</a:t>
            </a:r>
            <a:endParaRPr lang="en-US" sz="826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
</a:t>
            </a:r>
            <a:endParaRPr lang="en-US" sz="29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в гонадах формируются половые клетки с гаплоидным набором хромосом, что обеспечивает генетическое разнообразие поколений.
</a:t>
            </a:r>
            <a:endParaRPr lang="en-US" sz="1040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 через мейоз
</a:t>
            </a:r>
            <a:endParaRPr lang="en-US" sz="136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 сперматозоид сливаются, восстанавливая диплоидный набор хромосом и создавая зиготу — первоначальную клетку нового организма.
</a:t>
            </a:r>
            <a:endParaRPr lang="en-US" sz="1032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гамет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многократные деления, которые запускают процессы морфогенеза и закладывают основы будущих тканей и органов.
</a:t>
            </a:r>
            <a:endParaRPr lang="en-US" sz="1131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 и начало эмбрионального развития
</a:t>
            </a:r>
            <a:endParaRPr lang="en-US" sz="1021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позволяет смешивать гены родителей, обеспечивая адаптивную стойкость видов к изменяющимся условиям среды.
</a:t>
            </a:r>
            <a:endParaRPr lang="en-US" sz="1129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потомства как главная особенность
</a:t>
            </a:r>
            <a:endParaRPr lang="en-US" sz="994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сущность полового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335692"/>
            <a:ext cx="3982500" cy="2360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бесполого и полового размножения
</a:t>
            </a:r>
            <a:endParaRPr lang="en-US" sz="204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между двумя типами размножения и их биологические последствия.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размножения обеспечивает адаптацию к разным экологическим условиям.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общей биологии, ФГОС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организмы просто делятся надвое, создавая две идентичные особи — быстрый способ увеличения численности.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способ размножения инфузорий и амёб
</a:t>
            </a:r>
            <a:endParaRPr lang="en-US" sz="113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губок появляются выросты (почки), которые постепенно развиваются в самостоятельных животных и отделяются.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губок — формирование новых организмов на теле родителей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части и последующая регенерация позволяют восстанавливать целый организм из фрагментов, что повышает шансы выживания.
</a:t>
            </a:r>
            <a:endParaRPr lang="en-US" sz="116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кольчатых червей и морских звезд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бесполого размножения у животных
</a:t>
            </a:r>
            <a:endParaRPr lang="en-US" sz="2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стебли — корневища — обеспечивают быстрый рост новых растений, позволяя виду эффективно распространяться.
</a:t>
            </a:r>
            <a:endParaRPr lang="en-US" sz="1196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как вегетативные органы у ландыша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клубни содержат запас питательных веществ, обеспечивая формирование новых побегов и массовое размножение.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источник новых растений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служит для сохранения и передачи энергии, из которой развивается новая надземная часть растения.
</a:t>
            </a:r>
            <a:endParaRPr lang="en-US" sz="125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в размножении лука
</a:t>
            </a:r>
            <a:endParaRPr lang="en-US" sz="1348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появляются из боковых побегов, быстро заселяя почву и формируя плотные заросли.
</a:t>
            </a:r>
            <a:endParaRPr lang="en-US" sz="1396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Отпрыски земляники — простой способ вегетативного размножения
</a:t>
            </a:r>
            <a:endParaRPr lang="en-US" sz="883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особенности бесполого размножения у растений
</a:t>
            </a:r>
            <a:endParaRPr lang="en-US" sz="2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(гаметы): строение и функции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крупная неподвижная клетка, насыщенная питательными веществами, которая поддерживает первичные этапы развития эмбриона.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мелкая подвижная клетка, обладающая жгутиком для активного движения и основной функцией передачи наследственной информации.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наружное и внутреннее, особенности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Наружное оплодотворение происходит вне организма: как у рыб и амфибий, связано с массовым выделением гамет в водную среду и необходимостью условий для оплодотворения.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Внутреннее оплодотворение происходит в организме самки — у млекопитающих и птиц, обеспечивает защиту зиготы, повышая шансы на выживание потомства.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роль полового размножения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Мейоз приводит к формированию гамет с половинным набором хромосом, что обеспечивает разнообразие генетического материала потомства.
</a:t>
            </a:r>
            <a:endParaRPr lang="en-US" sz="1575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Кроссинговер во время мейоза меняет участки хромосом, способствуя рекомбинации и появлению новых наследственных сочетаний.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Генетическая вариабельность является основой адаптации и эволюционных изменений видов в условиях изменяющейся среды.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распространяется с помощью подземных клубней, служащих вегетативными органами. Они сохраняют питательные вещества и из них прорастают новые растения, обеспечивая быстрое размножение без участия семян.
</a:t>
            </a:r>
            <a:endParaRPr lang="en-US" sz="752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клубнями у картофеля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и герань легко размножаются черенками – частями побегов, которые укореняются в почве. Этот способ позволяет быстро и надежно увеличить численность растений в естественных или садовых условиях.
</a:t>
            </a:r>
            <a:endParaRPr lang="en-US" sz="782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у ивы и герани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образует на теле небольшие почки, которые растут и превращаются в новых особей. После отделения почка начинает самостоятельную жизнь, что способствует быстрому увеличению численности популяции.
</a:t>
            </a:r>
            <a:endParaRPr lang="en-US" sz="75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пресноводной гидры
</a:t>
            </a:r>
            <a:endParaRPr lang="en-US" sz="1169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способна восстанавливать целый организм из отломленных частей тела. Такой тип размножения позволяет выживать при повреждениях и эффективно восстанавливать популяцию.
</a:t>
            </a:r>
            <a:endParaRPr lang="en-US" sz="798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морской звезды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природе: конкретные примеры
</a:t>
            </a:r>
            <a:endParaRPr lang="en-US" sz="22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индивидуального развития (онтогенеза) организмов
</a:t>
            </a:r>
            <a:endParaRPr lang="en-US" sz="2101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развития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начинается с оплодотворения, когда формируется зигота. Далее следует дробление зиготы — быстрые митотические деления, которые образуют многоклеточный эмбрион, подготавливая ткани к дальнейшему развитию.
</a:t>
            </a:r>
            <a:endParaRPr lang="en-US" sz="140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органогенез — формируется система органов. После роста и развития наступают старение и смерть, завершая жизненный цикл и обеспечивая смену поколений в экосистеме.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завершение жизненного цикла
</a:t>
            </a:r>
            <a:endParaRPr lang="en-US" sz="1352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онтогенеза: эмбриональный и постэмбриональный
</a:t>
            </a:r>
            <a:endParaRPr lang="en-US" sz="2063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включает формирование зиготы, дробление и дифференцировку тканей, закладку зародышевых листков и органов вплоть до рождения или выхода из оболочек.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охватывает рост, метаморфоз у ряда животных, половое созревание и приспособление организма к внешней среде для дальнейшего воспроизводства.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лягушки иллюстрирует полный метаморфоз с конечной трансформацией от головастика к взрослой особи, включая значительные морфологические изменения.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постэмбриональный период делится на внутриутробное развитие и постнатальный рост, продолжая формирование и совершенствование органов и систем.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 компонент индивидуального развития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— способность организмов восстанавливать утраченные части тела. Плоские черви и морские звезды обладают высокой регенеративной способностью, способной восстанавливать цельные органы и структурные элементы.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регенерация проявляется в образовании новых побегов и восстановлении корней. У млекопитающих она ограничена восстановлением кожных и печеночных клеток, обеспечивая заживление ран.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онтогенез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напрямую влияет на скорость развития: высокие значения ускоряют метаболизм и рост у многих организмов, включая насекомых, сокращая время их жизненного цикла.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регулирует жизненные процессы у растений, определяя время начала цветения и плодоношения, что позволяет адаптироваться к сезонным условиям.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в частности белки, влияют на скорость и полноту роста животных, обеспечивая необходимые материалы для формирования клеток и тканей.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развития и размножения
</a:t>
            </a:r>
            <a:endParaRPr lang="en-US" sz="250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у растений стимулируют клеточный рост и деление, способствуют формированию побегов и корней, а также определяют направление роста из-за фототропизма.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влияют на процесс цветения и рост растения, участвуют в прорастании семян, регулируют интенсивность клеточного деления и удлинения стеблей.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гормоны половых желез — эстроген и тестостерон — регулируют развитие половых признаков, формирование половой системы и поведенческие реакции.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гормонального баланса могут вызвать патологии, такие как преждевременное половое созревание, карликовость или гигантизм, что влияет на здоровье и репродуктивную функцию.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способов размножения у организмов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 в благоприятных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активно размножается бесполым способом — почкованием, что обеспечивает быстрое увеличение популяции при стабильной среде.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условий гидра переходит к половому размножению, создавая устойчивые к стрессу зиготы, способствующие выживанию вида.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гидры в неблагоприятных сезонах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высших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высших растений сменяются поколения — спорофит с бесполым размножением и гаметофит с половым символизируют экологическую и генетическую адаптацию.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выращивать большое количество идентичных растений из небольших тканей в стерильных условиях. Это ускоряет селекцию и распространение ценных сортов в сельском хозяйстве.
</a:t>
            </a:r>
            <a:endParaRPr lang="en-US" sz="904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растений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агротехнические методы, обеспечивающие соединение разных растений для улучшения сортовых качеств. Используются для быстрого размножения устойчивых и высокопродуктивных культур.
</a:t>
            </a:r>
            <a:endParaRPr lang="en-US" sz="896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и черенкование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эти методы повышают генетическое разнообразие и ускоряют воспроизводство ценных пород, способствуя селекционному прогрессу.
</a:t>
            </a:r>
            <a:endParaRPr lang="en-US" sz="1046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и трансплантация эмбрионов
</a:t>
            </a:r>
            <a:endParaRPr lang="en-US" sz="908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позволяют создавать генетически идентичные организмы и внедрять полезные гены, но требуют осторожности из-за этических и экологических вопросов.
</a:t>
            </a:r>
            <a:endParaRPr lang="en-US" sz="1028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генная инженерия
</a:t>
            </a:r>
            <a:endParaRPr lang="en-US" sz="1371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размножение: технологии и перспективы
</a:t>
            </a:r>
            <a:endParaRPr lang="en-US" sz="22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и нарушения процесса размножения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Бесплодие часто возникает из-за дефектов гамет или гормональных нарушений. У людей до 15% пар сталкиваются с проблемами зачатия, что требует медицинской диагностики и коррекции.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и воздействие мутагенов могут приводить к патологиям развития сперматозоидов и яйцеклеток. Важна профилактика и раннее выявление для сохранения репродуктивного здоровья.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размножения и онтогенеза в биологии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индивидуальное развитие формируют биологическое разнообразие и адаптацию. Их изучение критично для медицины, экологии и биотехнологий, развивая научное мышление и ответственность будущих специалистов.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2026-05-10T09:09:41Z</dcterms:created>
  <dcterms:modified xsi:type="dcterms:W3CDTF">2026-05-10T09:09:41Z</dcterms:modified>
</cp:coreProperties>
</file>