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ключевые темы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размножения и развития организмов в биологии и их роль.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фундаментальные понятия размножения и развития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передачу жизни и генетической информации всем организмам. Развитие — процесс последовательных изменений от зачатия до зрелого состояния, включающий эмбриональные и постэмбриональные этапы. Эта тема раскрывает основные закономерности эволюции, физиологии и экологии, а также важна для медицины и генетики.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механизмы и эволюционное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полового размножения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происходит через слияние специализированных гамет — яйцеклетки и сперматозоида. Характерно наличие различных полов или структур для их формирования, приводя к появлению зиготы с уникальным набором генов.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изменчивость потомства способствует адаптации к меняющимся условиям окружающей среды, что обеспечивает эволюционное преимущество большинству животных и высших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— размножение путем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одноклеточный организм, как амёба или инфузория, размножается делением: клетка делится пополам, давая начало двум идентичным дочерним клеткам.
</a:t>
            </a:r>
            <a:endParaRPr lang="en-US" sz="94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растений и грибов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характерно для плесневых грибов и папоротников. Споры распространяются в окружающую среду, давая начало новым организмам без участия гамет.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быстрое создание копий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форма размножения, при которой из тела родителя вырастает отпрыск. Пример — гидра и дрожжи, где почка отделяется, образуя самостоятельный организм.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бесполого размножения: формы и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1973359"/>
            <a:ext cx="3147000" cy="13883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бесполого размножения: классификация и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форм бесполого размножения, их механизмов и распространения.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ускоряет рост популяций за счёт простых и быстрых механизмов.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растений: значения и примеры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методы, такие как черенкование у тополя и розы, широко используются в сельском хозяйстве для размножения элитных культур, снижая стоимость семенного материала и получая однородные растения.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происходит за счёт частей растения — клубней, луковиц и усов. Эти органы передают наследственные признаки, обеспечивая стабильность сортов и быстрое размножение в 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сравнительных характеристик размножения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повышает адаптацию благодаря генетическому разнообразию, тогда как бесполое быстрее увеличивает численность.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для быстрого роста популяций, половой способ — для долгосрочной эволюционной устойчивости.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18759"/>
            <a:ext cx="3170700" cy="13055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 растений: сравнительная таблица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жизненных циклов разных групп растений с указанием доминирующего поколения.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поколений обеспечивает баланс между генетической изменчивостью и численностью.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ботаника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Размножение: митотическое деление клеток-предшественников в гонадах обеспечивает достаточное количество предшественников для гамет.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Рост: увеличивается объём цитоплазмы, что подготавливает клетки к мейозу и будущему выполнению функций половых клеток.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Созревание: мейоз приводит к сокращению числа хромосом, создавая генетически уникальные гаметы.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Формирование: дифференцировка специализированных половых клеток, обеспечивающая их функциональную способность к оплодотворению.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Гаметогенез: этапы и биологическое значение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 овогенеза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сравнение процессов образования мужских и женских гамет у человека и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влияют на стратегии размножения у полов и обеспечивают разнообразие потомства.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биологии, профильные статьи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сущность и этапы процесса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представляет собой слияние мужской и женской гамет, восстанавливающее диплоидный набор хромосом и обеспечивающее формирование уникального генотипа будущего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проходит в два основных этапа: плазмогамия, когда сливаются цитоплазмы гамет, и кариогамия, заключающаяся в объединении ядер для создания зиготы.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бывает внешним, характерным для амфибий и рыб, и внутренним — у пресмыкающихся, птиц и млекопитающих, что важно для начала жизненного цикла и разнообразия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 окружающей среде, преимущественно в воде, как у рыб и амфибий. Характеризуется массовым выпуском гамет, что обеспечивает большое количество потомства при минимальном родительском уходе.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оплодотворение: массовость и простота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присуще наземным животным — пресмыкающимся, птицам и млекопитающим. Оплодотворение происходит внутри тела самки, сопровождается меньшей плодовитостью, но обеспечивает качественный уход и защиту потомства.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оплодотворение: защита и забота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оплодотворения у животных: сравнение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эмбрионального развития: схема процессов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зародыша у многоклеточных животных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и зародышевые оболочки у млекопитающих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для жизненной поддержки эмбриона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снабжает эмбрион питательными веществами, кислородом и гормонами, а также защищает от иммунологических воздействий матери, являясь ключевым органом развития.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каждой оболочки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Амнион образует заполненную жидкостью среду, хорион участвует в газообмене и формировании плаценты, а аллантоис отвечает за выведение продуктов обмена, обеспечивая жизнеспособность зародыша.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Постэмбриональное развитие: прямое и с метаморфозом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Непрямое развитие с метаморфозом характерно для насекомых и амфибий, включает стадии личинки и куколки, что позволяет эффективно использовать разные экологические ниши на протяжении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развитие встречается у млекопитающих и птиц, где новорожденный сходен со взрослым организмом и отсутствует стадия личинки, что обеспечивает быстрое вступление в жизненную активность.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Метаморфоз: типы и биологическое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метаморфоз включает больше стадий развития, что способствует снижению конкуренции между формами и адаптации к окружающей среде.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метаморфоза разделяют экологические функции стадий, повышая выживаемость и эффективность использования ресурсов.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биологии развития,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зрелость: критерии и влияющие факторы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детский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Залог формирования здоровья и нормального развития половой системы закладывается в этот период через питание и уход.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Пубертатный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интенсивное гормональное активирование, формируются вторичные половые признаки и ускоряется рост тела.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полной функциональной способности репродуктивных органов, готовность к размножению и поддержанию вида.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гормональный фон, питание и экология взаимодействуют, влияя на возраст и качество полового созревания.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развитие человека: этапы и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Препубертат характеризуется постепенным повышением гормональной активности и началом роста костей и мышц, формируя базовые анатомические изменения.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пубертате формируются вторичные половые признаки, происходит скачок роста и становление эмоциональных и социальных особенностей, завершаясь зрелостью репродуктивной функции.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размножении и развитии для науки и практики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врождённых аномалий позволяет своевременно корректировать здоровье новорождённых и снижать риски осложнений.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репродуктивных технологий расширяет возможности лечения бесплодия и сохранения наследственного материала.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помогает семьям принимать информированные решения о планировании потомства и профилактике заболеваний.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данных процессов поддерживает сохранение биоразнообразия и устойчивое развитие сельского хозяйства.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размножения и развития в биологии и обществе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процессов размножения и развития раскрывает фундаментальные биологические закономерности и укрепляет устойчивость общества к современным вызовам и переменам.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2026-05-10T06:37:13Z</dcterms:created>
  <dcterms:modified xsi:type="dcterms:W3CDTF">2026-05-10T06:37:13Z</dcterms:modified>
</cp:coreProperties>
</file>