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западных славян: основные темы и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формирование и развитие западнославянских государств в Средние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западные славяне и где они жили?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— одна из основных славянских групп, обитавшая с V по VII век на землях современной Польши, Чехии, Словакии и части Германии вдоль рек Эльба и Одер. Их расселение обеспечило основу для будущих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Западнославянские народы: состав и отличия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Поляки — народ по Висле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Поляки занимали обширные территории Центральной Европы вдоль реки Вислы. Их сельское хозяйство и ремесла заложили основы будущего польского государства.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 в Богемии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 обитали в области Богемия, где формировались первые центры культуры и власти, сыгравшие роль в становлении чешского государства.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Словаки на территории современного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Словаки населяли земли современной Словакии, имевшие особые этнокультурные черты и важное стратегическое положение между Моравией и Карпатами.
</a:t>
            </a:r>
            <a:endParaRPr lang="en-US" sz="1082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Лужичане и кашубы — западные окраины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Лужичане и кашубы жили на западных границах в современной Германии и Польше, сохраняя уникальные диалекты и традиции, что отличало их от крупных западнославянских племён.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западнославянских поселений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племена и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Поляне и лехиты обитали в Восточной Центральной Европе, чехи в Богемии, лужичане на западных рубежах. Их территории простирались от Рейна до реки Вислы.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 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соседствовали с германцами на западе, балтами на севере и венграми с аварами на юге, что формировало динамичные границы и культурный обмен.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густонаселёнными были равнинные области и долины крупных рек, где благоприятный климат и ресурсы способствовали развитию поселений.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западнославянских государств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833 год — Основание Великой Моравии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Моравия возникла как первый крупный союз западнославянских племён на территориях современной Моравии, Чехии и Словакии.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 веку — Формирование Чешского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Чешское государство центровалось вокруг Праги, где зародились основы будущей монархии и управления.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960–992 годы — Создание польского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Мешко I объединил племена, положив начало польскому государству и формируя первые политические институты.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Лужицкая область — сохранение племенной раздробленности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Лужица долго оставалась территорией разрозненных племён без единой централизованной власти, что отличало её от соседних государств.
</a:t>
            </a:r>
            <a:endParaRPr lang="en-US" sz="7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личности и первые династии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— объединитель славян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 веке Само стал первым, кто объединил западных славян в политический союз, обеспечив оборону от внешних угроз и укрепление племён.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Мешко I — основатель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Правивший в X веке князь Мешко I заложил основы польского государства и принял христианство, что укрепило его позиции в Европе.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Болеслав I Храбрый — первый король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1025 году Болеслав I получил корону, что ознаменовало рост международного признания Польши как централизованного королевства.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Пршемысловичей и Пястов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династические семьи правили Чехией и Польшей, создавая систему наследственной власти и укрепляя государственные институты.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западнославянских государств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возглавлял князь, обладавший наследственной властью и военной поддержкой дружины — постоянного отряда воинов.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 — совет старейшин и свободных жителей, игравший роль в принятии важных решений и ограничении княжеской власти.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Внедрялись налоги, включая дань, подушные и натуральные, а также законы, формировавшие правовой порядок и регулировавшие общественную жизнь.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делились на земли, уделы и провинции, создавая административную структуру для управления и сбора налогов.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столицы и центры ранних государств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Польши и Чехии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Гнезно было первой столицей Польши, позже столицей стал Краков. Прага служила административным центром Чешского государства, объединяя политическую и религиозную власть.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Велеграда в Великой Моравии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Велеград — столица Великой Моравии, важный центр для религиозной и культурной жизни, стимулировавший рост образования и торговли.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западных славян с соседями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и Священная Римская империя представляли главную военную угрозу, с которыми западные славяне вели оборонительные и наступательные действия.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 балтами, венграми и аварами способствовали обмену культурными и технологическими достижениями, включая строительство крепостей и чеканку монет.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Польши и миссии Кирилла и Мефодия заложили фундамент религиозной и культурной интеграции.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966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знаменует принятие христианства в Польше при князе Мешко I, что коренным образом изменило общество и укрепило связи с Европой.
</a:t>
            </a:r>
            <a:endParaRPr lang="en-US" sz="104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церковные документы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и культурные сдвиги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глаголицы Кириллом и Мефодием в IX веке заложило основу письменности у западных славян и стало инструментом для распространения знаний и религиозных текстов.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священных книг на старочешский и старопольский языки способствовал началу письменной культуры и стимулировал образование среди знати и духовенства.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IX–X веках появились первые самостоятельные литературные произведения и летописи, отражающие события и традиции западнославянских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в западнославянских землях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основой экономики: выращивались зерновые культуры, такие как рожь и пшеница, обеспечивавшие продовольственную безопасность общества.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развивалось параллельно с земледелием, включая выращивание крупного рогатого скота, свиней и лошадей, что было важно для хозяйства и военной силы.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Ремесленное производство охватывало кузнечное дело, гончарство и ткачество, создавая необходимые для жизни и торговли товары.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связывали западнославянские земли с Балтийским морем, Германией и Венгрией, обеспечивая обмен солью, металлами, мехами и тканями.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укреплённые центры западных славян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укреплённых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служили для сбора налогов и организации торговли, а также становились культурными центрами, вокруг которых развивались ремёсла и ремесленники.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городов-крепостей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показали быстрое возрастание значимости городов-крепостей, таких как Прага, Краков и Гнезно, которые выступали как военные и административные центры.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западнославянских обществ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общества представляла княжеская знать — шляхта и бояре, обладатели земель и политической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составляли военную поддержку власти и занимались исполнением княжеских приказов, а крестьянство обеспечивало экономическую основу общины.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свободным общинам пришло зависимое крестьянство, что стало фундаментом формирования феодальных отношений и рыцарства в регионе.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диалекты западных славян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Западнославянские народы говорили на старочешском, старопольском и старословянском языках, которые формировались под влиянием различных культурных контактов.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широко применялся в религиозных и административных текстах, а немецкий влиял через торговлю и межэтнические отношения.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многочисленные местные диалекты и традиции рукописного творчества, способствовавшие развитию письменной литературы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военные конфликты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германскими империями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вела постоянные военные действия с германскими государствами, отражая агрессивные попытки расширения влияния, в ключевых сражениях того времени.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с Венгрией и кочевыми племенами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сталкивалась с венгерскими войсками и кочевниками, что требовало постоянной обороны и укрепления границ.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Легнице (1241)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сражение с монголо-татарами, в ходе которого погибло множество западнославянских воинов, оказав значительное влияние на региональную безопасность.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истории западнославянских государств
</a:t>
            </a:r>
            <a:endParaRPr lang="en-US" sz="186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важные моменты, определившие развитие западнославянских государств и их влияние на европейскую историю.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отражают формирование политических и культурных центров западнославянской истории.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школьных учебников и энциклопедий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архитектурное наследие западных славян
</a:t>
            </a:r>
            <a:endParaRPr lang="en-US" sz="2372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и романская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западнославянских землях возводились выдающиеся готические соборы и романские костёлы, выделяющиеся искусной архитектурой и духовным значением.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Купала и Масленица сохраняются как яркие проявления народной культуры и связаны с особенностями славянского календаря.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танцы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волынки и цимбал как музыкальных инструментов сопровождало народные танцы, отражая дух и традиции сообществ.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мастеров в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Западнославянские художники и ремесленники оказали значительное влияние на развитие изобразительного искусства и архитектуры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и символика западнославянских стран
</a:t>
            </a:r>
            <a:endParaRPr lang="en-US" sz="2109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белый орёл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орёл на красном поле символизирует силу и единство Польши, являясь национальным гербом с древних времён, отражая самобытность и историческую преемственность страны.
</a:t>
            </a:r>
            <a:endParaRPr lang="en-US" sz="107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Чешский двухвостый лев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лев с двумя хвостами — символ Чехии, выражающий историческую мощь и независимость государства, который часто изображается на флагах и гербах.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Словацкий двойной крест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крест на горе является национальным символом Словакии, связующим страну с христианскими традициями и средневековой историей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западнославянских государств в европейскую историю
</a:t>
            </a:r>
            <a:endParaRPr lang="en-US" sz="2953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Западнославянские государства заложили основы национальной идентичности, культуры и христианства, играя ключевую роль в формировании средневековой Европы и сохранении богатого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2026-05-10T14:15:59Z</dcterms:created>
  <dcterms:modified xsi:type="dcterms:W3CDTF">2026-05-10T14:15:59Z</dcterms:modified>
</cp:coreProperties>
</file>