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 с мезонином»: рассказ А. П. Чехова о любви, долге и несбывшемся счастье
</a:t>
            </a:r>
            <a:endParaRPr lang="en-US" sz="2208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любви, споре и тихой утрате в усадьбе Волчаниновых.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конца XIX века и мир чеховского рассказа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старые усадьбы уходили в прошлое, а Чехов показывал тонкие чувства, внутренние выборы и тишину, в которой особенно ясно слышны мечта, долг и одиночество.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и особенности его прозы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умел рассказывать о важном коротко и точно. В его произведениях нет лишних слов, зато есть выразительные детали, которые сразу помогают понять характер героя и его настроение.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редко объясняют себя прямо. Чаще чувства раскрываются через паузы, интонации, жесты и поступки, поэтому читателю приходится внимательно вслушиваться в скрытый смысл разговора.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«Доме с мезонином» это особенно заметно: событий немного, но внутренний конфликт между людьми и их взглядами на жизнь оказывается глубоким и запоминающимся.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с мезонином как художественный образ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пространство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в рассказе воспринимается не просто как место действия. Она хранит воспоминание о тихом, почти сказочном времени, когда человеку кажется, что счастье совсем рядом.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летний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тишина и свет создают особую атмосферу уюта. Но этот мир хрупок: радость в нем быстро проходит, оставляя после себя лишь грусть и память.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 и их роль в сюжете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 в усадьбе Волчаниновых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воплощают разные жизненные позиции: наблюдение, служение и чувство.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П. Чехова «Дом с мезонином»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345168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4168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53963"/>
            <a:ext cx="504000" cy="4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9705" y="1925962"/>
            <a:ext cx="441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завязка: знакомство в усадьбе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Настороженность Лиды
</a:t>
            </a:r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Лида встречает нового гостя холоднее. Ей важно не личное впечатление, а то, полезен ли человек делом, поэтому она сразу смотрит на художника критически.
</a:t>
            </a:r>
            <a:endParaRPr lang="en-US" sz="105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противоречие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намечается спор между миром чувств и миром долга. Именно это противоречие постепенно становится основой всего дальнейшего конфликта.
</a:t>
            </a:r>
            <a:endParaRPr lang="en-US" sz="1026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приезд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оказывается в усадьбе Волчаниновых почти случайно. Спокойная обстановка дома сразу выделяет это место среди других и настраивает на тихий, задумчивый тон рассказа.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Привлекательность усадьбы
</a:t>
            </a:r>
            <a:pPr algn="l" indent="0" marL="0">
              <a:lnSpc>
                <a:spcPct val="100000"/>
              </a:lnSpc>
              <a:buNone/>
            </a:pPr>
            <a:r>
              <a:rPr lang="en-US" sz="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 привлекают сад, летний воздух и тишина. Природа здесь не просто фон, а часть настроения, которое помогает героям говорить откровеннее.
</a:t>
            </a:r>
            <a:endParaRPr lang="en-US" sz="715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Симпатия к Жене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художником и Женей быстро возникает взаимное расположение. В их общении чувствуется доверие, простота и надежда на близость, которой так не хватает обоим.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переходов в сюжете «Дома с мезонином»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Лида Волчанинова: долг, труд и общественная польза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Лида убеждена, что человек должен быть полезен другим. Она говорит о помощи крестьянам, обучении детей и заботе о больных, считая праздность пустой и недостойной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взглядах есть сила и честность: она не хочет жить только для себя. Но строгость Лиды делает ее резкой, и она часто не замечает чувств близких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прямоты Лида становится не просто старшей сестрой, а носителем идеи долга. Именно с ней в рассказе связан главный спор о том, что важнее — работа или личное счастье.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Женя и образ Мисюсь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Женя кажется самой тихой и тонко чувствующей героиней усадьбы. Она любит природу, прогулки и спокойные разговоры, а рядом с ней все становится мягче и теплее.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прозвище Мисюсь звучит ласково и по-детски. Оно подчеркивает нежность, беззащитность и особую хрупкость этой героини, словно она принадлежит тихому миру детства.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видит в ней искренность, доверчивость и душевную открытость. Поэтому его симпатия к Жене быстро превращается в чувство, которое кажется ему настоящим счастьем.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Жени связан не только с любовью, но и с красотой повседневной жизни. Через нее Чехов показывает, как легко ранимо чувство, если его не беречь.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Художник-рассказчик: человек, который наблюдает и чувствует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не стремится казаться сильным или уверенным. Он внимательно замечает людей и природу, но часто остается в стороне от событий и не умеет удержать близость.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 художника помогает увидеть мир в красках и образах, однако внутреннее одиночество делает его особенно уязвимым. Поэтому финал рассказа звучит тихо, но очень горько.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рассказа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тихие сцены Чехов показывает, как разные чувства и взгляды сталкиваются в одном летнем доме.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тема связана с утратой любви, но именно она объединяет все остальные конфликты произведения.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«Дом с мезонином» (1896)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долга и личного счастья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в усадьбе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попадает в дом Волчаниновых и сразу ощущает разницу между спокойной жизнью усадьбы и своим внутренним одиночеством.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пользе труда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Лида отстаивает служение людям и общественную пользу, а художник и Женя тянутся к тишине, красоте и личной близости.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и разлука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нарастающего непонимания герой уезжает, и личное чувство уступает место грусти, сомнению и ощущению упущенного счастья.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16387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948" y="3648244"/>
            <a:ext cx="63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5471" y="3648243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пейзаж создает настроение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сад передает красоту, покой и свежесть, но его тишина особенно остро напоминает о том, как быстро проходит счастливый день.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детали пейзажа делают мир рассказа легким и прозрачным, словно все самое важное происходит на границе между радостью и грустью.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дома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Аллеи, деревья и открытое пространство создают ощущение свободы, а вместе с ним — хрупкость момента, который невозможно удержать надолго.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пейзаж помогает услышать невысказанные чувства героев. В такой обстановке даже обычный разговор кажется важным и немного печальным.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повторяются важные детали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рассказ похожим на медленную беседу, где каждое новое упоминание усиливает чувство ожидания и потери.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возвращаются одни и те же образы, тем яснее становится скрытый внутренний конфликт героев.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«Дом с мезонином» (1896)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рассказа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рассказывает историю через небольшие эпизоды, где каждое наблюдение кажется точным и значимым. Из-за этого обычные разговоры постепенно раскрывают характеры героев.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передают не только смысл слов, но и настроение: сомнение, строгость, смущение, надежду. Герои часто говорят вокруг главного, а не прямо о нем.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 делает рассказ особенно сильным. Самые важные чувства не объясняются подробно, поэтому читатель сам замечает скрытую боль и несбывшееся счастье.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рассказа и его смысл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тихо и буднично: герой уезжает, а светлое чувство остается в прошлом. Именно отсутствие громкой развязки делает расставание особенно печальным.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счастье иногда оказывается совсем рядом, но люди не всегда умеют сохранить его. После чтения остается чувство сожаления о потерянной возможности.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75421"/>
            <a:ext cx="5139684" cy="2637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рассказа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помогают понять, что в рассказе важны не только события, но и скрытые чувства героев.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объединяют пейзаж и переживания героев, делая рассказ не только бытовым, но и очень лиричным.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«Дом с мезонином» (1896)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 ходу рассказа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 почти незаметно, потому что Чехов показывает чувства через детали, а не через резкие события.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настроения идет от света к печали, и именно это постепенное движение создает сильный эмоциональный эффект.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«Дом с мезонином» (1896)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легко узнать чувства, знакомые многим подросткам: симпатию, смущение, надежду и огорчение. Поэтому история звучит живо даже спустя много лет.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как трудно понять другого человека, если каждый уверен только в своей правоте. Этот урок важен и в школе, и в обычной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задуматься, что значит быть полезным людям и как не потерять при этом самого себя. Вопрос остается актуальным и сегодня.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ценить моменты душевной близости, потому что счастье может пройти очень быстро. Именно это делает его близким современному читателю.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остается важным сегодня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рассказа «Дом с мезонином»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любовь, долг, красота и одиночество могут сосуществовать рядом. Его рассказ заставляет задуматься о хрупкости счастья и о необходимости понимать другого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2026-05-22T17:50:25Z</dcterms:created>
  <dcterms:modified xsi:type="dcterms:W3CDTF">2026-05-22T17:50:25Z</dcterms:modified>
</cp:coreProperties>
</file>