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и изменения в Европе XI–XIII веков, их значение и влияние.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охватывает V–XV века, вершина приходится на XI–XIII. В этот период развивались города, рыцарство, архитектура и наука, закладывая основы современной Европы.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и особенности Средневековья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Европы в XI–XIII веках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климата и новые сельхозтехники ускорили рост населения и развитие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населения содействовал экономическому и социальному расцвету региона.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исследования, Encyclopaedia Britannica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и взаимоотношения в феодальной системе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иерархия средневекового общества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сельском хозяйстве и их влияние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Железный плуг и хомут для лошади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Железный плуг улучшил обработку тяжёлых почв, а хомут позволил лошади работать эффективнее, что ускоряло вспахивание и увеличивало производительность труда.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Трёхпольная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земли на три части позволило увеличивать плодородность и урожайность посевов. Это повысило продовольственную базу и обеспечило рост населения.
</a:t>
            </a:r>
            <a:endParaRPr lang="en-US" sz="123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сельских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крестьяне осваивали новые земли на окраинах, создавая деревни и создавая излишки продукции для обмена в городских рынках.
</a:t>
            </a:r>
            <a:endParaRPr lang="en-US" sz="11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Средневековья: военная и социальная роль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будущего рыцаря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начиналось с статуса пажа, затем оруженосца, где молодые люди осваивали боевые искусства и основы этикета при дворе.
</a:t>
            </a:r>
            <a:endParaRPr lang="en-US" sz="1332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 и ордена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защищали слабых, участвовали в крестовых походах и турнирах, многие входили в ордена тамплиеров и госпитальеров для совместных военных и религиозных целей.
</a:t>
            </a:r>
            <a:endParaRPr lang="en-US" sz="1136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снаряжение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носили кольчугу, тяжёлые шлемы, пользовались мечами, копьями и щитами для защиты и ведения боя на поле.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международные события вершины Средневековья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1096–1099 — Первый Крестовый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войска захватили Иерусалим, создав временные государства на Востоке.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1209–1229 — Альбигойские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против еретиков в Южной Франции, укрепившие власть католической церкви.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1215 — Великая хартия вольностей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впервые ограничена королевская власть, заложены основы парламентаризма.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XII–XIII века — Династические браки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укрепляют связи между европейскими государствами через браки, способствуя политической 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культурного развития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образованных среди духовенства и горожан благодаря школам и монастырям.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университеты и богословские школы, развивались науки и философия.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гильдии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объединения ремесленников, создававшие произведения искусства и ремесел.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первые светские поэты и литература на народных языках, например, труверы и трубадуры.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ордена и их роль в обществе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Доминиканцы против ереси и в образовании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орден был лидером в борьбе с еретиками и организовал системы учёбы для духовенства и мирян.
</a:t>
            </a:r>
            <a:endParaRPr lang="en-US" sz="134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Бенедиктинцы и сохранение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Бенедиктинские монастыри стали центрами переписывания и хранения рукописей, обеспечивая передачу знаний поколениям.
</a:t>
            </a:r>
            <a:endParaRPr lang="en-US" sz="1224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Францисканцы и помощь бедным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ордена оказывали поддержку бедным, заботились о больных, внедряли принципы милосердия в общественную жизнь.
</a:t>
            </a:r>
            <a:endParaRPr lang="en-US" sz="11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влиял на политические решения европейских монархов, направляя развитие государств через религиозные указы.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Папские буллы регулировали моральные и правовые вопросы, устанавливая правила для верующих и светских лидеров.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Соборы, как Латеранский в 1215 году, утверждали ключевые религиозные догматы и боролись с ересями для укрепления единства.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центрами образования и культуры, храня рукописи и обучая новых поколений духовенства и мирян.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влияние католической церкви в обществе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бюргерство: новые участники европейского общества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ремесленных цехов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активно формировались цехи — объединения мастеров одной профессии, например, тканейщиков и кожевников. Цехи регулировали качество изделий и обучали молодых ремесленников, обеспечивая профессиональное мастерство и справедливые цены.
</a:t>
            </a:r>
            <a:endParaRPr lang="en-US" sz="1036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класса бюргеров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жители городов — бюргеры — получили право на самоуправление и защиту городских законов. Они стали опорой городской экономики и культуры, создавая новые социальные связи и институты.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торговцев и экономическая 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объединяли купцов и торговцев, защищая их интересы и контролируя товар на рынке. Такие объединения способствовали поддержанию порядка на ярмарках и гарантировали покупателям качество товаров.
</a:t>
            </a:r>
            <a:endParaRPr lang="en-US" sz="10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университетов 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университеты XI–XIII веков с указанием даты основания и основных направлений обучения. Они стали центрами образования и обмена знаниями для студентов со всей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университеты стали платформой для передачи и расширения знаний, сформировав класс учёных и юристов в Европе.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XI–XIII веков, исследования по истории образования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и культурные ценности эпохи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турниры и баллады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были ареной для демонстрации боевого мастерства и храбрости. Победители становились героями народных песен и легенд, а эти истории рассказывали о подвигах и доблести рыцарей.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и кодекс рыцарства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воспитывались в духе отваги, верности и благородства. Они защищали слабых и служили своему сеньору, соблюдая строгие правила поведения и чести, что отражалось в культуре и литературе.
</a:t>
            </a:r>
            <a:endParaRPr lang="en-US" sz="1191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дамы сердца и поэзия трубадуров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посвящали свои подвиги и стихотворения любимым дамам, что нашло отражение в поэзии трубадуров. Эта культура прославляла любовь, честь и идеалы благородства.
</a:t>
            </a:r>
            <a:endParaRPr lang="en-US" sz="10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архитектура: высшие достижения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готической архитектуры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отличались высокими остроконечными арками и витражами, создавая впечатление духовного подъёма и света внутри храмов. Это была новая эстетика мощи и веры.
</a:t>
            </a:r>
            <a:endParaRPr lang="en-US" sz="112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инновации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опорных арок позволило строить массивные здания с огромными окнами. Такие конструкции сочетали красоту и прочность, символизируя стремление к небу и Богу.
</a:t>
            </a:r>
            <a:endParaRPr lang="en-US" sz="110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примеры готики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Парижской Богоматери и Кёльнский собор — яркие образцы готической архитектуры своего времени, демонстрирующие мастерство строителей и художников.
</a:t>
            </a:r>
            <a:endParaRPr lang="en-US" sz="12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монархий и власть государя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парламента в Англии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1295 году английский король созвал первый парламент, что стало важным шагом в управлении страной и ограничении абсолютной власти монарха.
</a:t>
            </a:r>
            <a:endParaRPr lang="en-US" sz="1169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создавали постоянные государственные органы и армии, усиливая контроль над территориями. Это способствовало росту государственной стабильности и единства.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 под властью монархов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и Франции короли объединяли разрозненные земли, усиливая центральную власть и создавая предпосылки для формирования современных национальных государств.
</a:t>
            </a:r>
            <a:endParaRPr lang="en-US" sz="10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 к мощам святых были важной частью религиозной жизни, укрепляя веру и возрождая местные традиции среди простого народа.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религиозность, святые и обычаи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религия проявлялась в стихах, песнопениях и уличных процессиях, объединяя людей в общие праздники и обряды.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реликвий стимулировал строительство крупных соборов и монастырей, делая их центрами духовного и общественного притяжения.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ход и долгосрочные последствия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стали важными историческими событиями с военными и культурными последствиями, сформировав взаимодействия Европы и Востока.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расширили торговые связи, способствовали обмену знаниями, но усилили религиозные противоречия между христианами и мусульманами.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хроники и современные исторические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развитие ремёсел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Ганзейского союза и распространённые профессии ремёсел сыграли важную роль в экономическом росте Европы средних веков.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ремёсел и торговли обеспечил экономическую мощь и благосостояние городских центров в Европе.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Ганзейском союзе и ремёслах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начало значительных общественных и культурных изменений, ведущих к эпохе Возрождения и научного прогресса.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Европы, исследования средневековья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14 веку уменьшается влияние феодалов и рыцарства, одновременно укрепляются города и монархии, что предвещает переход к Новому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вершины Средневековья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вершины Средневековья заложил основы европейской цивилизации: развитие образования, искусства и государственных институтов стало фундаментом для последующих эпох.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2026-05-10T13:51:25Z</dcterms:created>
  <dcterms:modified xsi:type="dcterms:W3CDTF">2026-05-10T13:51:25Z</dcterms:modified>
</cp:coreProperties>
</file>