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jpe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97000" y="1342873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клетки, эволюция и происхождение человека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1479600" y="2569373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клетки к человеку: как деление, наследственность и эволюция связаны между собой.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773250" y="3519921"/>
            <a:ext cx="35976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клетки к эволюции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обеспечивает рост, восстановление тканей и размножение. Митоз сохраняет наследственную информацию, а эволюция накапливает различия в популяциях. Поэтому клеточный уровень помогает понять и развитие организма, и происхождение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живым организмам нужно деление клеток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745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обновление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745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из одной клетки образуются две новые. У многоклеточных организмов это необходимо для роста, восстановления тканей и постоянного обновления клеток, которые быстро изнашиваются.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5248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биологический смысл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247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один и тот же процесс поддерживает жизнь на разных уровнях: у отдельной клетки, у целого организма и у вида в целом.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3080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одноклеточных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3080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одноклеточных организмов деление клетки — это способ размножения. Один организм превращается в два, и так сохраняется вид в следующих поколениях.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0913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тканей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260912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и растений деление помогает заживлять повреждения. Новые клетки замещают погибшие или старые, сохраняя целостность тканей и нормальную работу органов.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Клетка, ядро и ДНК перед делением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хранится в ДНК, которая входит в состав хромосом. Они находятся в ядре и содержат инструкции, необходимые клетке для работы и деления.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в ядре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 — это участок ДНК, отвечающий за определённый признак или функцию. Совокупность генов определяет, какие свойства унаследует клетка после деления.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 признаки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ДНК должна быть точно скопирована. Это нужно, чтобы каждая дочерняя клетка получила полный набор генетической информации без утраты важных участков.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копирование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понятий «ядро», «хромосома», «ген» и «удвоение ДНК» помогает объяснить, как сохраняется преемственность между клетками одного организма.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 как подготовка к делению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клетки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выходит из деления и начинает активно расти, восстанавливая внутренние структуры и увеличивая объём цитоплазмы.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наследственного материала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она синтезирует необходимые вещества и удваивает ДНК, чтобы подготовить хромосомы к точному распределению.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митозу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подготовки клетка переходит к митозу, где ранее копированная ДНК распределяется между двумя дочерними клетками.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перед делением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этапе клетка проверяет своё состояние: достаточно ли энергии, нет ли повреждений и готова ли она к делению.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и мейоз: смысловое различие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способов деления помогает понять, почему митоз сохраняет наследственность, а мейоз создаёт условия для разнообразия потомства.
</a:t>
            </a:r>
            <a:endParaRPr lang="en-US" sz="14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поддерживает постоянство клеток тела, а мейоз обеспечивает образование гамет и наследственное разнообразие.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деление клетки и размножение организмов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Профаза: упаковка хромосом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начинают резко укорачиваться и утолщаться, поэтому становятся хорошо различимыми под микроскопом. Это облегчает их дальнейшее точное распределение между двумя будущими клетками.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хромосом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 постепенно разрушается, и содержимое ядра становится доступным для взаимодействия с другими структурами делящейся клетки.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ядра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формируется веретено деления. Его нити будут направлять движение хромосом, обеспечивая их правильное расхождение.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Веретено деления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подготавливает клетку к следующему этапу митоза: наследственный материал уже упакован, а механизмы его перемещения готовы к работе.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разделению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Метафаза: выстраивание по центру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45179" y="19453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выстраиваются в одну линию по центру клетки, образуя метафазную пластинку. Такое расположение позволяет равномерно распределить наследственный материал.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45179" y="16178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Выстраивание по центру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45179" y="41764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 — самая удобная стадия для изучения хромосом: они максимально компактны и расположены особенно чётко, что важно для точности деления.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45179" y="38489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видимость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18608" y="306085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Нити веретена прикрепляются к центромерам хромосом. Благодаря этому каждая хроматида получает связь с противоположными полюсами клетки.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8608" y="273340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Прикрепление нитей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Анафаза: расхождение хроматид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хроматид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анафазе сестринские хроматиды отделяются друг от друга и расходятся к противоположным полюсам клетки. С этого момента каждая из них считается самостоятельной хромосомой.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комплекты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у полюсов клетки оказываются две одинаковые группы хромосом. Это необходимо, чтобы обе будущие клетки получили одинаковый генетический набор.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веретена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хромосом обеспечивается нитями веретена деления. Они укорачиваются и тянут генетический материал в разные стороны, синхронно и точно.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3597" y="1479650"/>
            <a:ext cx="2048805" cy="330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 и цитокинез: две новые клетки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0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митоза вокруг двух наборов хромосом восстанавливаются ядерные оболочки. Хромосомы постепенно теряют компактность, и в клетке формируются два полноценных ядра.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0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ядер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584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цитоплазма делится между двумя частями клетки. Этот этап называют цитокинезом: он завершает разделение и отделяет будущие дочерние клетки друг от друга.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584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цитоплазмы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08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митоза — две дочерние клетки с одинаковым набором генов. Именно так сохраняется наследственная информация при росте и обновлении тканей организма.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8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одинаковые клетки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митоз сохраняет наследственность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94530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удвоением ДНК каждая хромосома копируется с высокой точностью. Благодаря этому в дочерних клетках сохраняется полный набор генов, а наследственная информация не теряется при росте и обновлении тканей.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99575" y="161785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копирование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39175" y="304435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митоза хромосомы расходятся по клеткам под контролем клеточных механизмов. Если распределение идёт правильно, каждая новая клетка получает одинаковый набор хромосом и может выполнять те же функции.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39175" y="271690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Равное распределение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1299575" y="4159875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генетической программы обеспечивает стабильность признаков организма. Поэтому ткани работают согласованно, а клетки кожи, крови, мышц и других органов остаются функционально совместимыми.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1299575" y="3832426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организма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митоза и контрольные точки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клеточного цикла и точки контроля качества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деления и их последствия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62662" y="1611278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ДНК повреждена или скопирована с ошибкой, в клетке могут появиться неправильные инструкции для синтеза белков. Такие нарушения часто меняют работу тканей и ослабляют их согласованность.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2662" y="1397428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ДНК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808598" y="3418884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клетки делятся слишком быстро и не реагируют на сигналы остановки, ткань начинает расти бесконтрольно. Это нарушает строение органа и мешает его нормальной работе.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808598" y="3205033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Избыточный рост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685501" y="2515081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в контрольных механизмах позволяет клетке продолжать деление, даже когда это опасно. Тогда ошибки не исправляются, а накапливаются в потомках и усиливают нарушения.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1685501" y="2301230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контроля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3931437" y="4322687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уровне такие процессы рассматривают как основу рака: это болезнь, связанная с нарушением регуляции деления клеток. Важно понимать именно биологический механизм, а не только название.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3931437" y="4108836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деления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митоз нужен в жизни организма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745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организма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745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растущем организме митоз увеличивает число клеток, сохраняя их генетическую идентичность. Благодаря этому ткани развиваются согласованно, а органы достигают нужных размеров и формы.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5248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у животных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247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животных митоз помогает восстанавливать утраченные части тела. Пример с хвостом ящерицы показывает, что деление клеток лежит в основе не только роста, но и регенерации.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3080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Заживление ран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3080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порезов и ушибов делящиеся клетки закрывают повреждение, восстанавливая целостность ткани. Без митоза заживление шло бы медленно, а восстановление было бы неполным.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0913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260912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кожи, крови и эпителия постоянно изнашиваются, поэтому им требуется регулярное обновление. Митоз заменяет старые клетки новыми и поддерживает нормальное состояние тканей.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многоклеточность оказалась полезной
</a:t>
            </a:r>
            <a:endParaRPr lang="en-US" sz="2736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многоклеточности позволило клеткам разделить обязанности. Одни структуры стали приспособлены к движению, другие — к защите, третьи — к передаче сигналов и обмену веществ.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функций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повышает эффективность организма. Вместо того чтобы каждая клетка выполняла всё сразу, разные клетки делают только часть работы и справляются с ней лучше.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высокая эффективность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специализированных клеток образуются ткани, а затем органы и системы органов. Такая организация делает возможным сложное поведение, точную координацию и устойчивую работу всего организма.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 органы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нужен, чтобы специализированные клетки заменялись новыми без потери общего плана строения. Именно так многоклеточный организм сохраняет целостность, несмотря на постоянное обновление.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целостности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источник эволюционных изменений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изменения ДНК становятся наследуемыми различиями между особями. Если признак помогает выживанию или размножению, естественный отбор увеличивает его частоту в популяции.
</a:t>
            </a:r>
            <a:endParaRPr lang="en-US" sz="1414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устойчивее полезный признак, тем выше шанс его закрепления в поколениях. Мутация запускает вариативность, а отбор направляет эволюцию.
</a:t>
            </a:r>
            <a:endParaRPr lang="en-US" sz="1553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7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биология: схема роли мутаций в эволюции
</a:t>
            </a:r>
            <a:endParaRPr lang="en-US" sz="12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митоз связан с наследованием и отбором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94530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сохраняет одну и ту же наследственную программу в клетках тела. Поэтому новые клетки получают тот же набор генов и продолжают работу ткани без потери признаков.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99575" y="161785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геном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39175" y="304435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внутри организма не равнозначно эволюции вида. Изменения становятся значимыми только тогда, когда они передаются потомкам и влияют на выживание в популяции.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39175" y="271690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популяции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1299575" y="4159875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закрепляет не любые изменения, а только те, которые повышают приспособленность. Так случайные вариации, появившиеся у отдельных особей, могут изменить состав вида.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1299575" y="3832426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отбора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менялось в эволюции человека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1659" y="3284250"/>
            <a:ext cx="2295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01675" y="3765775"/>
            <a:ext cx="25176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прямохождению освободил передние конечности и изменил положение тела. Это стало важным шагом в эволюции человека, потому что повлияло на походку, труд и образ жизни.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954484" y="3284250"/>
            <a:ext cx="2295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954500" y="3765775"/>
            <a:ext cx="25176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объёма мозга сопровождалось развитием памяти, речи и сложного поведения. Эти изменения накапливались постепенно и закреплялись в поколениях, если помогали выживанию.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380721" y="1319800"/>
            <a:ext cx="2295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380738" y="1801325"/>
            <a:ext cx="25176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Изменялись также челюсти, зубы и общая форма черепа. В результате сформировался человек современного типа, у которого биологические изменения связаны с культурным развитием.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527896" y="1319800"/>
            <a:ext cx="2295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руки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27913" y="1801325"/>
            <a:ext cx="25176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усложнились кисть, хватательные движения и точность действий. Развитие руки сделало возможным изготовление орудий и более тонкое взаимодействие с окружающей средой.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живых организмов и идея общего происхождения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план строения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микроскопом клетки разных организмов удивительно похожи: у них есть мембрана, цитоплазма и наследственный материал. Это сходство напоминает общий биологический план, который сохранился на протяжении огромного времени.
</a:t>
            </a:r>
            <a:endParaRPr lang="en-US" sz="773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наследственный код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работает как универсальный код жизни. У растений, животных и грибов информация записана по сходному принципу, а отличия возникают из-за разных последовательностей и регуляции генов.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механизм жизни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процессы деления клеток имеют общие черты. Хромосомы, копирование ДНК и распределение наследственного материала повторяются у очень разных организмов, что указывает на общее происхождение.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клетки к человеку: единая линия развития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митоза до эволюции выстраивается единая логика жизни: клетки делятся, организм растёт, признаки наследуются, мутации создают различия, а отбор закрепляет полезное. Человек — результат этой длительной истории.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2026-07-26T04:20:49Z</dcterms:created>
  <dcterms:modified xsi:type="dcterms:W3CDTF">2026-07-26T04:20:49Z</dcterms:modified>
</cp:coreProperties>
</file>