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деепричастии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 в простом и понятном разборе.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деепричастие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делают речь точнее и короче, поэтому встречаются в книгах, учебных текстах и обычном общении. Чтобы уверенно их находить, нужно понимать вопросы, вид и запятые.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называет действие, которое происходит вместе с основным или предшествует ему. Оно помогает показать, как именно развивается событие в предложении.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сохраняет смысловую связь с глаголом, от которого образована, но не выступает самостоятельным сказуемым и лишь дополняет основное действие.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лицам, числам и родам. Благодаря этому его легко отличить от многих других форм, которые меняются в зависимости от предложения.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деепричастие относится к сказуемому и уточняет время, способ или причину действия, делая высказывание более точным и выразительным.
</a:t>
            </a:r>
            <a:endParaRPr lang="en-US" sz="1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глагол: главные признаки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деепричастие связано с глаголом по смыслу, но имеет свои особенности.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в том, что деепричастие не заменяет сказуемое: оно лишь поясняет действие, выраженное глаголом.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«Деепричастие»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деепричастия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94213" y="1748825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несовершенного вида отвечают на вопрос что делая? Они обозначают действие, которое происходит одновременно с основным и помогает представить события как параллельные.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4213" y="3111526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совершенного вида отвечают на вопрос что сделав? Такие формы показывают действие, которое произошло раньше основного, и помогают передать последовательность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деепричастие в 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распознать форму и не спутать её с другими словами.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деепричастия на примере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«Читая книгу, мальчик делал пометки» слово читая обозначает добавочное действие. Оно помогает понять, что оба действия связаны между собой и происходят в одном событии.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читая относится к глаголу делал. Именно сказуемое показывает главное действие, а деепричастие уточняет, чем занимался мальчик одновременно с этим.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на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учеником, книгой и выделенным оборотом помогает быстро увидеть смысл примера. Такая наглядность особенно полезна, когда нужно запомнить связь формы с действием.
</a:t>
            </a:r>
            <a:endParaRPr lang="en-US" sz="1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деепричастий по значению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важны для передачи смысла: одна показывает одновременность, другая — последовательность действий.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соотношение подчёркивает, что в речи нужны оба значения: для одновременных и для завершённых действий.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деепричастий по виду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деепричастия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деепричастия часто образуются при помощи суффиксов -а, -я. Примеры: читая, играя, глядя. Они обычно сохраняют связь с основой исходного глагола.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деепричастий совершенного вида часто встречаются суффиксы -в, -вши, -ши. Примеры: прочитав, открыв, увидев. Эти формы передают уже завершённое действие.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исходным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глагола обычно остаётся узнаваемой, поэтому легко понять, от какого слова образовано деепричастие. Это помогает быстрее запоминать новые формы и проверять их.
</a:t>
            </a:r>
            <a:endParaRPr lang="en-US" sz="1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453445"/>
            <a:ext cx="8612400" cy="146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деепричастий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суффиксы чаще связаны с каждым видом деепричастий.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зависит от вида глагола: несовершенный вид передаёт процесс, а совершенный — завершённое действие.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образования деепричастий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включает деепричастие и зависимые от него слова. Вместе они точнее показывают добавочное действие и помогают подробнее описать, как именно развивается основное событие.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обычно относится к одному сказуемому и поясняет его. Поэтому важно проверять, кто выполняет оба действия: подлежащее должно быть общим для основной и добавочной части предложения.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Быстро собрав рюкзак, она вышла из дома оборот собрав рюкзак уточняет, какое действие произошло раньше. Такая конструкция делает высказывание короче и выразительнее.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 большинстве случаев выделяется запятыми. Если он стоит в начале или в середине предложения, нужно внимательно определить его границы, чтобы не пропустить знак препинания.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деепричастном обороте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определить, нужно ли выделять оборот запятыми.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деепричастие не употребляется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50" y="2081881"/>
            <a:ext cx="41640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действующее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употребляется только тогда, когда основное и добавочное действие выполняет один и тот же человек или предмет. Если действующие лица разные, конструкция становится ошибочной и требует перестройки.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10050" y="2081868"/>
            <a:ext cx="41640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Подъезжая к станции, у меня слетела шляпа действие подъезжая не связано со шляпой. Нужно сказать: Когда я подъезжал к станции, у меня слетела шляпа, сохранив смысл без 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заметить, если вслух задать вопрос к слову и проверить, кто выполняет действие в предложении.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не с формой слова, а с пониманием связи между действием и подлежащим.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«Деепричастие», без статистических данных; значения на диаграмме условные
</a:t>
            </a:r>
            <a:endParaRPr lang="en-US" sz="7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школьном коридоре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Артём торопился на первый урок и, спеша по коридору, проверил расписание на стенде. Одна короткая фраза передаёт сразу два действия и помогает сделать рассказ живым, понятным и очень собранным.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в 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открыла тетрадь и, внимательно перечитывая запись, исправила ошибку. Деепричастие делает описание точным: читатель сразу понимает, как именно происходило основное действие и что сопровождало его.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домой после 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Возвращаясь домой, ребята обсуждали контрольную и строили планы на вечер. Такая конструкция звучит естественно, потому что объединяет движение и разговор, не перегружая предложение лишними словами.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в живой речи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370220"/>
            <a:ext cx="4452300" cy="7595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деепричастие и причастие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эти формы: одна обозначает действие, другая — признак предмета.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по смыслу и вопросу: деепричастие связано с действием, а причастие описывает предмет.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деепричастие от других форм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на какой вопрос отвечает слово. Если оно связано с действием и подходит к вопросам что делая? или что сделав? , перед вами деепричастие.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посмотрите, что именно обозначает слово. Деепричастие называет добавочное действие, а не признак предмета, поэтому оно всегда связано с глаголом-сказуемым и поясняет 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убедиться, что слово не изменяется по родам и числам. Если же оно описывает предмет и может быть определением, это уже причастие.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деепричастий в тексте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деепричастия часто помогают избежать повторов и сделать описание более плавным.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видно, что особенно заметна роль деепричастий в создании живой, компактной и связной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«Деепричастие», без статистических данных; значения условные
</a:t>
            </a:r>
            <a:endParaRPr lang="en-US" sz="7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распознавания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основное действие в предложении. Без сказуемого трудно понять, к какому слову относится добавочное действие и где начинается нужная конструкция.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задайте к слову вопрос что делая? или что сделав?. Если вопрос подходит и слово связано с действием, это серьёзный признак деепричастия.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выясните, совершенного или несовершенного вида форма перед вами. От вида зависит значение времени: одновременность или предшествование основному действию.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слова, которые поясняют деепричастие, перед вами деепричастный оборот. Его границы нужно заметить, чтобы правильно понять смысл предложения.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проверьте, совпадает ли действующее лицо в обеих частях предложения. Такой порядок помогает быстро распознавать форму без лишних ошибок и сомнений.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коротко и понятно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помогает точно и кратко передавать добавочное действие. Если запомнить вопросы, виды, суффиксы и связь с подлежащим, эту тему легко узнавать и правильно использовать в речи.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2026-05-28T17:21:02Z</dcterms:created>
  <dcterms:modified xsi:type="dcterms:W3CDTF">2026-05-28T17:21:02Z</dcterms:modified>
</cp:coreProperties>
</file>