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наверх: рязанский Лель в литературе и фольклоре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песня, любовь и культурная память Рязани в одном образе.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Лель: от фольклора к литературе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Лель показывает, как народный образ входит в литературу XIX века и сохраняет связь с песней, природой и весенним обновлением. Для Рязани он особенно важен как символ лирической традиции.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образа Леля в славянской традиции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позднейшей традиции Лель воспринимается как мифологический или полуфольклорный образ, связанный с любовным чувством, весенним пробуждением и радостью возвращающейся жизни.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 имя Леля соотносится с пением, звоном, мягкостью звучания и движением природы после зимнего сна, поэтому образ легко соединяется с мотивами музыки и нежности.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Единой канонической версии у этого персонажа нет: он менялся в устной, литературной и музыкальной среде, сохраняя узнаваемые признаки, но приобретая новые оттенки смысла.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Лель в романтической культуре XIX века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певец весны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романтическом искусстве Лель становится образом поющего юноши, который как будто сам принадлежит весне. Его связывают с хороводом, свирелью и движением среди зелёной природы, где звук и пейзаж неразделимы.
</a:t>
            </a:r>
            <a:endParaRPr lang="en-US" sz="896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прошлое как поэтический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Лель хорошо вписался в романтический интерес к народной песне и идеализированному прошлому. В литературе XIX века он помогает создать ощущение старинного обряда, в котором личное чувство выражается через общую песенность.
</a:t>
            </a:r>
            <a:endParaRPr lang="en-US" sz="866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и сценическая выразительность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изображениях Леля обычно заметны венок, весенние цветы, лёгкое движение и мягкая зелёная палитра. Такой ряд делает образ узнаваемым на сцене, в книжной иллюстрации и в художественных интерпретациях.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образа показывает не исчезновение, а смену культурных форм: от устного мотива к региональному символу.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восприятие Леля во времени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узнаваемость Лель получает в художественно-музыкальной среде, а в XXI веке возвращается через локальные культурные практики.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схема по материалам презентации; качественная оценка этапов, 2025.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Лель особенно органичен для рязанской темы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Рязанская культурная среда традиционно ценит протяжную песенность, поэтому Лель здесь воспринимается естественно. Его образ поддерживает связь между народной памятью и лирическим звучанием.
</a:t>
            </a:r>
            <a:endParaRPr lang="en-US" sz="854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образность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мотивы, зелень и движение природы совпадают с теми поэтическими ассоциациями, которые устойчиво присутствуют в региональной традиции и школьном чтении.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 края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Лель помогает показать Рязань как пространство, где фольклор не хранится формально, а продолжает жить в образах, песнях и интерпретациях местной истории.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какие значения образ Леля несёт в общей традиции и в рязанском прочтении.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смыслы образа Леля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Лель объединяет природные и эмоциональные смыслы, а рязанская интерпретация усиливает его роль как знака живой традиции.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материалам презентации.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Лель как образ движения вверх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Фольклорный мотив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Лель существует как часть устной традиции: он связан с весной, любовью, пением и общим ощущением пробуждения жизни.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и музыкальное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образ получает художественную форму и становится частью романтической культуры, где особенно важны лирика, звук и идеализированное прошлое.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и образовательное прочтение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Лель читается как культурный символ, который помогает соединить местную память, школьное изучение литературы и современный интерес к наследию.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фольклорного образа к культурному символу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смену формы существования, аудитории и культурной значимости образа Леля.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движение и цвет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Лель чаще всего изображается через зелёную палитру, венок, свирель и лёгкое движение. Эти детали создают ощущение юности, музыкальности и праздничного весеннего ритма.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коды Леля в литературе и искусстве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Рязанский природный акцент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рязанском прочтении к этому ряду добавляются полевые травы, речное пространство и спокойная народная пластика. Так образ становится ближе к местной природной лирике.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Лель и тема музыки в литературе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Лель в культурной традиции связан с песней как с формой живой народной памяти: через мелодию сохраняются чувства, обряды и представления о мире.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музыкальность делает образ Леля не просто украшением сюжета, а способом передать лирическое состояние, эмоциональный ритм и внутреннее движение текста.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анализе этот образ помогает увидеть, как слово, напев и фольклорная интонация соединяются в единую художественную систему, доступную для чтения и обсуждения.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романтической поэтики особенно важны мотивы звучания, весеннего пробуждения и идеализированной народной старины, поэтому Лель легко входит в художественный мир XIX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доминирующие мотивы, но и то, что региональное прочтение опирается на уже устойчивую общекультурную основу образа.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ассоциации вызывает Лель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песня формируют ядро образа; остальные ассоциации уточняют его эмоциональный и локальный смысл, не меняя общей лирической направленности.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сводка по материалам презентации; оценка долей носит качественный, а не статистический характер.
</a:t>
            </a:r>
            <a:endParaRPr lang="en-US" sz="6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78300"/>
            <a:ext cx="398700" cy="35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22558"/>
            <a:ext cx="398700" cy="31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и музыкальные параллели образа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Романтическая словесность усилила лирическую сторону Леля, превратив его в знак поэтического вдохновения, мягкой эмоциональности и идеализированного народного мира.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интерпретации подчеркнули мелодичность образа, его связь с напевом, хороводом и праздничной обрядовостью, где звучание становится главным носителем смысла.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сценической традиции Лель воспринимается как выразительный художественный тип, объединяющий движение, жест, костюм и песенный образ, понятный без сложного объяснения.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искусств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слова, звука и зрительного образа делает Леля синтетическим символом, который легко адаптируется к литературе, музыке и культурным проектам.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что каждый образ несет собственный эмоциональный строй и культурную функцию.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Лель, Алёнушка и Весна: различие фольклорных образов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Лель выделяется активной, музыкальной и направленной вперед энергетикой, тогда как Алёнушка и Весна раскрывают другие, более статичные или циклические аспекты традиции.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материалам презентации и общим характеристикам фольклорных образов.
</a:t>
            </a:r>
            <a:endParaRPr lang="en-US" sz="66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Лель в современной школьной и культурной среде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проектах и литературных композициях Лель помогает соединить анализ текста с разговором о фольклоре, региональной памяти и выразительных средствах искусства. Такой формат делает образ понятным и живым.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выставках, фестивалях и локальных инициативах Лель работает как мягкий знак преемственности: он не требует сложной исторической расшифровки, но сразу вызывает ощущение традиции, песенности и культурной укорененности.
</a:t>
            </a:r>
            <a:endParaRPr lang="en-US" sz="898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фольклорного образа к культурному ресурсу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образ Леля проходит через литературную и образовательную переработку и получает новое значение в региональной культуре.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Леля сохраняет актуальность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Лель легко запоминается благодаря ясным опорным мотивам: весне, песне, любви и юности. Такая узнаваемость делает его удобным для первого знакомства с фольклорной символикой.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внешней простоте образ остается многослойным: он может быть рассмотрен как мифологический знак, литературный мотив, музыкальный образ и региональный символ одновременно.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старшеклассников особенно ценно, что Лель позволяет сравнивать народную традицию и авторскую переработку, не сводя анализ к пересказу фабулы или перечислению признаков.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образа поддерживается его гибкостью: он органично включается в урок, проект, выставку или беседу о культурной памяти, не теряя своего художественного обаяния.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дает сочетание традиционной узнаваемости с возможностью переносить образ в новые культурные и учебные контексты.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устойчивости образа Леля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Леля обеспечивают не отдельные черты, а их соединение: знакомый фольклорный смысл легко поддерживается музыкой, образом и образовательной практикой.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аналитическая оценка на основе материалов презентации; значения отражают относительную значимость факторов.
</a:t>
            </a:r>
            <a:endParaRPr lang="en-US" sz="6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образа Леля для Рязани и урока литературы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Рязани Лель важен как знак песенной и лирической культуры, в которой природный мотив, народная память и поэтическая интонация воспринимаются как единое целое.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литературы этот образ удобен для разговора о том, как фольклорный мотив переходит в художественный символ и начинает работать в литературной традиции XIX века.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Леля с местной культурой показывает, что региональная тема не ограничивается краеведением: она помогает понять, как национальная культура живет в конкретном историческом пространстве.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Лель: от народного мотива к культурному символу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Лель показывает, как простой фольклорный мотив может стать значимым литературным и региональным образом. В нем соединяются весна, песня, любовь и духовный подъем, поэтому он остается живым для школьного чтения.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2026-05-20T01:45:01Z</dcterms:created>
  <dcterms:modified xsi:type="dcterms:W3CDTF">2026-05-20T01:45:01Z</dcterms:modified>
</cp:coreProperties>
</file>