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Австралии: древняя и живая культура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культура, живая сегодня.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коренных народов Австралии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 — это множество коренных народов с разными языками, землями и обычаями. Их культура основана на глубокой связи с местом, памятью и традициями, которые продолжают жить и 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народ, а множество народов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 живут на континенте тысячи поколений. Их история не сводится к одной группе: это множество народов, связанных с собственными землями, именами и обычаями.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корни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законы и обычаи передавались внутри общин. Поэтому аборигенная культура всегда была местной и разнообразной, а не одинаковой для всей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народа были свои языки и способы общения. Одни слова описывали растения, другие — животных, тропы и важные места, поэтому язык был тесно связан с жизнью.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языки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тоже различались: побережье, пустыня, лес или река требовали разных навыков и правил. Люди знали, где искать воду, пищу и безопасные пути в своём крае.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память и ответственность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места считались особенно важными: там сохранялись истории, следы событий и участки, связанные с обрядами. Такие территории требовали осторожности и уважительного поведения со стороны членов общины.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места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местности передавалось в семьях и через рассказы старших. Так дети узнавали, где искать пищу, как двигаться по территории и почему определённые места нужно беречь.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поколения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аборигенных народов земля была частью жизни, а не просто участком на карте. Она связывала людей с предками, местами охоты и источниками воды, которые помогали выживать в разной среде.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дом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Dreaming: истории, законы и смысл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Dreaming, или Время Сновидений, объясняет, как появились люди, животные, реки и горы. Эти истории помогают понять мир через образы и знакомые природные объекты.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всё началось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народов есть свои версии этих историй. Они отражают местные земли, особенности природы и память конкретных общин, а не одну общую легенду для всех.
</a:t>
            </a:r>
            <a:endParaRPr lang="en-US" sz="999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варианты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содержатся правила поведения: как относиться к людям, земле и животным. Поэтому Dreaming — это не только мифы, но и основа нравственных норм.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правила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такие истории, дети узнавали и прошлое, и обязанности. Так знания о мире соединялись с воспитанием и уважением к традиции.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 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 способы жизни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признаки помогали решать, куда идти и что собирать или добывать.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старшие и правила сообщества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была основой повседневной жизни: в ней делили работу, заботились о младших и поддерживали друг друга. Родственные связи помогали понимать, кому и за что отвечать.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ожидало уважения, взаимной помощи и соблюдения правил. Такие нормы поддерживали порядок и помогали людям жить вместе в трудных условиях.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жизни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знали истории, правила и названия мест. Их слушали внимательно, потому что именно они передавали опыт, который нельзя было прочитать в книге.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не только словами, но и делами. Они наблюдали за взрослыми, помогали в простых задачах и постепенно осваивали поведение, нужное в общине.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устная традиция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письменности знания сохранялись в устных рассказах. Люди запоминали длинные истории, песни и последовательность событий, а затем передавали их детям и внукам.
</a:t>
            </a:r>
            <a:endParaRPr lang="en-US" sz="896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слух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часть языков исчезла, но некоторые общины активно их возрождают. Для этого создают учебные материалы, проводят занятия и поддерживают разговорную практику.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языков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языках существовали точные названия для растений, животных и мест. Это показывало, насколько внимательно люди наблюдали природу и различали её детали.
</a:t>
            </a:r>
            <a:endParaRPr lang="en-US" sz="924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природы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помогал удерживать текст и последовательность действий. Благодаря песням было легче запоминать маршруты, имена мест, сезонные признаки и важные события.
</a:t>
            </a:r>
            <a:endParaRPr lang="en-US" sz="897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запоминание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язык памяти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 скалах и в песке могли быть настоящей картой памяти. Они напоминали о путях, стоянках и важных событиях, понятных людям своей общины.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 скале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Украшенные предметы, резьба и орнаменты передавали не только красоту, но и принадлежность к народу. Через них показывали связь человека с землёй, предками и традицией.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принадлежности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роспись стала узнаваемым способом рассказа о земле. Отдельные символы обозначали воду, лагерь, дорогу или животное, а вместе они создавали историю места.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точках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 ритм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часто сопровождали важные события, а их тексты сохраняли память о земле, предках и правилах поведения. Через музыку история передавалась от поколения к поколению.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Песни-память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мог изображать кенгуру, эму, дождь или охоту. Движения были понятны участникам сообщества и подчеркивали связь человека с природой и событиями жизни.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движений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Диджериду и хлопушки задавали основу звучания, а ритм ног помогал удерживать общий темп. Такие инструменты делали выступление не случайным, а связанным с традицией.
</a:t>
            </a:r>
            <a:endParaRPr lang="en-US" sz="946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ритм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общинах исполнение имело церемониальное значение. Оно могло сопровождать обряды, встречи или важные даты, поэтому воспринималось как часть культуры, а не просто развлечение.
</a:t>
            </a:r>
            <a:endParaRPr lang="en-US" sz="946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обряда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помогала ориентироваться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звёзд и привычным ориентирам люди определяли направление в пустыне и на побережье. Ночное небо служило своеобразной картой, которая помогала безопасно перемещаться по знакомым территориям.
</a:t>
            </a:r>
            <a:endParaRPr lang="en-US" sz="1092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как карта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ветер и влажность помогали предсказывать дождь, жару или похолодание. Такие признаки были особенно важны там, где сезонные изменения напрямую влияли на доступ к пище и воде.
</a:t>
            </a:r>
            <a:endParaRPr lang="en-US" sz="1198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погоды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растений, цветение и появление следов на земле показывали, когда лучше собирать пищу или идти дальше. Эти знания накапливались веками и передавались между поколениями.
</a:t>
            </a:r>
            <a:endParaRPr lang="en-US" sz="1205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подсказки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насекомые и животные подсказывали, где есть вода, а где скоро изменится погода. Опытные наблюдатели замечали даже небольшие сигналы, важные для жизни в засушливых районах.
</a:t>
            </a:r>
            <a:endParaRPr lang="en-US" sz="124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предметы и их применение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бытовые предметы создавались из местных материалов и под конкретные задачи. Их форма менялась в зависимости от климата, ландшафта и доступных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и формы показывают, что аборигенные технологии были приспособлены к среде и эффективно служили повседневной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этнографическим описаниям традиционных орудий аборигенов Австралии
</a:t>
            </a:r>
            <a:endParaRPr lang="en-US" sz="13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и культурное разнообразие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и культурному разнообразию коренных народов Австралии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формировали разные способы жизни: то, что было важно в пустыне, не совпадало с потребностями побережья или леса.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аборигенов была тесно связана с местом: разнообразие ландшафтов означало разнообразие языков, маршрутов и традиций.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перемен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перераспределение земель, ограничение привычных маршрутов и давление на источники воды и пищи. Менялись условия охоты, передвижения и жизни целых общин.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 колонизацией пришли конфликты, болезни и потери. Эти события надолго повлияли на семьи, языки и передачу традиционных знаний.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Первая флотилия прибыла в район нынешнего Сиднея. Для европейцев это было начало новой колонии, а для аборигенных народов — вторжение в уже обжитую землю.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1788: прибытие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языков существовало на континенте до колонизации; часть из них исчезла, а другие сегодня требуют защиты и возрождения.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AIATSIS; обобщённые сведения о языковом разнообразии аборигенных народов Австралии
</a:t>
            </a:r>
            <a:endParaRPr lang="en-US" sz="892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существовало на территории Австралии до колонизации.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250
</a:t>
            </a:r>
            <a:endParaRPr lang="en-US" sz="55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выстояла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трудные периоды семьи продолжали рассказывать истории, петь и проводить церемонии. Так знания не прерывались и переходили от старших к детям.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внутри семьи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сохранялся в повседневной речи, песнях и названиях мест. Когда язык звучит в жизни общины, он остаётся не только памятью, но и частью настоящего.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языков
</a:t>
            </a:r>
            <a:endParaRPr lang="en-US" sz="1261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помогало не терять связь с предками и землёй. Через росписи, резьбу и танец люди выражали принадлежность к своему народу и его истории.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опора
</a:t>
            </a:r>
            <a:endParaRPr lang="en-US" sz="1261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земли, прав и семейной связи стала формой сопротивления. Это не только протест, но и спокойная, настойчивая работа ради будущих поколений.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 защита
</a:t>
            </a:r>
            <a:endParaRPr lang="en-US" sz="12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живые истории современности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медицинских службах, спортивных командах и научных проектах работают люди из аборигенных общин. Их участие помогает делать общество более справедливым и показывает, что традиционное происхождение не мешает профессиональному успеху.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сегодня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кураторы и сотрудники музеев создают пространства, где можно увидеть старые и новые формы культуры. Такие места помогают рассказывать о прошлом так, чтобы его понимали и уважали новые поколения.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искусство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аборигенные дети и подростки учатся в обычных школах, а рядом с учебой знакомятся с языком и историей своего народа. Для многих это способ соединить современную жизнь с семейной памятью и гордостью за происхождение.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язык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признанию и уважению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признание истории приводит к защите прав, общественному вниманию и ежегодным культурным событиям.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имена и их вклад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справочные и энциклопедические источники о Эмили Кам Кнгваррей, Дэвиде Унаипоне и Кэти Фримен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люди добились признания в очень разных сферах, но их объединяют сильная связь с культурой и стремление менять представление о коренных народах.
</a:t>
            </a:r>
            <a:endParaRPr lang="en-US" sz="133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литература и спорт стали важными площадками, где аборигенные австралийцы заявляют о себе и сохраняют идентичность.
</a:t>
            </a:r>
            <a:endParaRPr lang="en-US" sz="13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культура, которая живёт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аборигенов Австралии — это не только древность, но и настоящее. Она живёт в языках, историях, искусстве и уважении к земле, которое передаётся от поколения к поколению.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2026-07-25T08:00:04Z</dcterms:created>
  <dcterms:modified xsi:type="dcterms:W3CDTF">2026-07-25T08:00:04Z</dcterms:modified>
</cp:coreProperties>
</file>