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 и стихотворение «Жеребёнок»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и смешное стихотворение о маленьком жеребёнке и радости жизни.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умел улыбаться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 — это Александр Гликберг, поэт с живым чувством юмора. Он писал и для взрослых, и для детей, а в детских стихах особенно любил простые картины природы, понятные образы и тёплый, добрый тон.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стихотворение «Жеребёнок»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совсем маленький жеребёнок, который только начинает знакомиться с миром. Он ещё неуклюжий, но уже живой, подвижный и очень любопытный.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наблюдает за его движениями, быстрыми попытками бежать и смешной детской торопливостью. Из этого складывается яркий и очень тёплый образ малыша.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соединяет внимательное наблюдение за животным с ласковым отношением к нему. Поэтому оно звучит не только весело, но и по-доброму трогательно.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ножки и быстрый шаг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Жеребёнок выглядит совсем юным и нежным: он тонконогий, шустрый и немного смешной. Его легко представить на зелёном лугу, где он с любопытством пробует бегать и будто радуется каждому движению.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Малыш, которого хочется пожалеть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образе есть доверчивость и детская беспомощность. Он кажется маленьким коньком, который ещё только учится жить, но уже вызывает улыбку, симпатию и желание бережно его защитить.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маленький жеребёнок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3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694" y="1155650"/>
            <a:ext cx="297000" cy="29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связано с открытым природным пространством. Чувствуются трава, воздух и свобода, поэтому вся картина кажется светлой и очень живой.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стихотворения не тревожный, а солнечный и дружелюбный. Такая обстановка помогает увидеть мир глазами маленького героя, которому всё интересно.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простор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ощущения простора: жеребёнку есть где бегать и прыгать. Природа словно поддерживает его бодрый характер и весёлую энергию.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смешное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рождается из контраста: жеребёнок старается быть ловким и смелым, но остаётся совсем крошечным. Из-за этого его движения кажутся особенно забавными.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ведёт себя как маленький ребёнок: торопится, пробует, спешит вперёд и иногда выходит не очень уверенно. Именно такая детская неловкость вызывает улыбку.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тексте добрый и мягкий. Автор не смеётся над героем, а с лаской показывает, как мило и трогательно выглядит его старание.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 жеребёнку хочется отнестись бережно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смешными деталями сразу чувствуется, что герой ещё совсем малыш. Он маленький, беззащитный и очень трогательный, поэтому вызывает у читателя тёплую симпатию.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хочется не только рассматривать, но и беречь. В стихотворении слышится забота о живом существе, которое только начинает узнавать большой мир.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в тексте есть нежность и радость за самого героя. Он не просто забавный, а настоящий малыш, которому хочется добра и защиты.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стихотворение запоминается как светлое и ласковое. После чтения остаётся ощущение тепла, доверия и любви к маленькой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образ жеребёнка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 стихотворении маленький герой становится живым, смешным и тёплым образом.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увидеть движение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особенно заметны слова, которые передают бег, прыжки и быстрые движения. Они делают образ жеребёнка подвижным и сразу оживляют картину в воображении читателя.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слова о маленьком размере и юности героя. Благодаря им видно, что перед нами не взрослый конь, а совсем крошечный малыш, который только растёт.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слова, создающие весёлое настроение: они помогают почувствовать бодрость, живость и лёгкую смешинку. Поэтому кажется, будто жеребёнок всё время чуть-чуть подпрыгивает.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стихотворения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легко и звонко, как короткая песенка. Его ритм напоминает цокот копыт: строки читаются быстро, ясно и очень живо, поэтому текст легко запоминается.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ритм помогает представить бег по траве, лёгкие прыжки и весёлое движение. Он делает стихотворение особенно подходящим для чтения вслух и создаёт радостное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чувствуется ясность и свежесть: вокруг будто солнечно и просторно. Это создаёт спокойное, радостное настроение без тревоги и напряжения.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ощущение свободы и лёгкости. Читателю хочется улыбнуться вместе с жеребёнком и запомнить этот весёлый, добрый миг.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улыбка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смотрит на маленького героя ласково и с мягким юмором. От этого стихотворение звучит тепло, как дружеское наблюдение за забавным малышом.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заметить, что маленькое и неприметное тоже красиво. Даже крошечный жеребёнок вызывает интерес, потому что он живой, подвижный и по-своему выразительный.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относиться к слабому существу бережно и внимательно. За смешными движениями героя скрываются беззащитность, доверчивость и потребность в заботе.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животное — не игрушка, а живое создание со своим характером и своим началом пути. Это важный урок доброты и уважения к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 и мир детства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умеет говорить с детьми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Саша Чёрный пишет просто и ясно, будто рассказывает короткую историю ребёнку. В его стихах легко увидеть знакомые картины, услышать живой ритм и почувствовать добрую улыбку автора.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рядом с которой хочется улыбнуться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можно показать ребёнка с раскрытой книгой и рядом — маленького жеребёнка. Такой рисунок передаёт любопытство, доверие и тёплое удивление перед миром, который только открывается.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212" y="1155650"/>
            <a:ext cx="297000" cy="29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2344" y="1155650"/>
            <a:ext cx="297000" cy="29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жеребёнка в поэзии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Молодость и начало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Жеребёнок в стихах связан с первым движением в жизни: он только растёт, осваивает пространство и ещё не знает всей силы, которая в нём скрыта.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84769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 и доверие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Саши Чёрного этот образ не величественный, а очень домашний. Герой кажется доверчивым малышом, к которому хочется подойти осторожно и ласково.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8590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Живость и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конёк не стоит на месте: он бодрый, смешной и немного неуклюжий. Именно это делает его запоминающимся и особенно симпатичным.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стихотворение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помогает увидеть героя, его поведение, настроение и главную мысль произведения.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картины легко представить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глазами сразу появляется зелёный луг, где много пространства и света. Такая картина делает стихотворение спокойным и очень живым.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Читающий легко представляет быстроногого жеребёнка, который то бежит, то подпрыгивает. Его движения создают ощущение бодрости и веселого беспорядка.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чувствуется тёплый воздух и ясный день, поэтому мир вокруг кажется дружелюбным. Природа не пугает, а мягко окружает маленького героя.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деталям жеребёнок остаётся в памяти как симпатичный малыш. Он словно всё время готов сорваться с места и побежать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рисунок подходит к стихотворению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подойдёт светлая иллюстрация: маленький жеребёнок стоит на лугу, чуть подняв голову. Вокруг — трава, солнце и немного свободного воздуха.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показать не только внешность героя, но и его характер. Тонкие ножки, доверчивый взгляд и лёгкая смешинка сделают рисунок тёплым и запоминающимся.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удобно читать вслух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ясные слова не перегружают слух. Ребёнок легко следит за текстом и быстро понимает, о ком и о чём идёт речь.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ритм помогает читать стихотворение без спешки и с выражением. Оно звучит почти как маленькая песенка, поэтому хорошо запоминается.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звуки и движение в строках делают чтение весёлым. На уроке такой текст легко оживить голосом, и слушать его приятно всем.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жеребёнок становится символом красоты начинающейся жизни.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одного маленького героя поэт показывает, что в детстве уже есть характер, движение и радость открытия мира.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Саши Чёрного «Жеребёнок»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добрый взгляд на маленький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«Жеребёнок» — это тёплое и смешное стихотворение о маленькой жизни. Оно учит замечать красоту в простом, беречь живое и радоваться каждому движению навстречу миру.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2026-05-23T23:25:10Z</dcterms:created>
  <dcterms:modified xsi:type="dcterms:W3CDTF">2026-05-23T23:25:10Z</dcterms:modified>
</cp:coreProperties>
</file>