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Южной Америки и их охрана
</a:t>
            </a:r>
            <a:endParaRPr lang="en-US" sz="3786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природные зоны материка и причины их беречь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Южная Америка так разнообразна по природе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Экватор, Анды, океанические течения и удаленность от полюсов создают на материке разные условия тепла и влаги, поэтому природные зоны здесь резко сменяются от влажных лесов до пустынь и холодных южных территорий.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зоны Южной Америки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16325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экваториальные леса Амазонии круглый год получают много осадков и тепла. Здесь формируются густые многоярусные леса, где особенно богата и разнообразна жизнь.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371918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 редколесья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Льянос и Серрадо лежат в районах с чередованием влажного и сухого сезонов. Высокие травы, кустарники и редкие деревья приспособлены к периодическим засухам.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027499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Пампы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Пампа — это широкие равнины с травянистой растительностью и плодородными почвами. Такие условия сделали территорию важным районом сельского хозяйства и пастбищ.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683087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полупустыни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Атакама и Патагония отличаются нехваткой влаги, сильными ветрами и разреженной растительностью. Живые организмы здесь выживают благодаря особым приспособлениям к суровым условиям.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338650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Анд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Андах природные условия меняются с высотой: от более теплых долин к холодным верхним поясам. Поэтому здесь рядом встречаются разные природные сообщества и множество эндемиков.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материалам учебного текста, 2025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сосредоточено больше всего видов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относительное богатство природы по зонам материка. Чем мягче и влажнее условия, тем больше видов растений и животных.
</a:t>
            </a:r>
            <a:endParaRPr lang="en-US" sz="1141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Амазония и Анды; сухие и холодные районы беднее видами, но тоже важны для общего природного разнообразия.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экваториальные леса Амазонии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где почти не кончается влага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получает осадки в течение всего года, поэтому лес здесь густой и многоярусный. Под пологом деревьев сохраняется тень и влажность, а на стволах и ветвях поселяются лианы и эпифиты, использующие каждое свободное место.
</a:t>
            </a:r>
            <a:endParaRPr lang="en-US" sz="91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среди деревьев и рек
</a:t>
            </a:r>
            <a:pPr algn="ctr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лесах живут ягуары, тапиры, ленивцы, обезьяны, туканы и анаконды. Многие виды связаны не только с деревьями, но и с реками, поэтому лес и водоемы в Амазонии образуют единую природную систему.
</a:t>
            </a:r>
            <a:endParaRPr lang="en-US" sz="936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лес особенно уязвим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Густая растительность скрывает огромное число видов, многие из которых встречаются только здесь. Но именно из-за высокой ценности леса особенно страдают от вырубки и пожаров, если человек нарушает природное равновесие.
</a:t>
            </a:r>
            <a:endParaRPr lang="en-US" sz="9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360773"/>
            <a:ext cx="3432300" cy="14032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зон по основным признакам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климат, растительность, животные и хозяйственное использование меняются от зоны к зоне.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Южной Америки резко различаются даже рядом друг с другом; особенно контрастны влажные леса, горы и засушливые области.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школьного курса 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535" y="1562075"/>
            <a:ext cx="384900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28801" y="1562075"/>
            <a:ext cx="384900" cy="38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6068" y="1562075"/>
            <a:ext cx="384900" cy="38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43335" y="1600565"/>
            <a:ext cx="384900" cy="3079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12197" y="1547825"/>
            <a:ext cx="361725" cy="413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 редколесья: Льянос и Серрадо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824035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влаги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саваннах год делится на влажный и сухой сезоны. Из-за такого ритма растения должны быстро расти после дождей и переживать длительные периоды нехватки воды.
</a:t>
            </a:r>
            <a:endParaRPr lang="en-US" sz="1153" dirty="0"/>
          </a:p>
        </p:txBody>
      </p:sp>
      <p:sp>
        <p:nvSpPr>
          <p:cNvPr id="17" name="Text 3"/>
          <p:cNvSpPr txBox="1"/>
          <p:nvPr/>
        </p:nvSpPr>
        <p:spPr>
          <a:xfrm>
            <a:off x="2581298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и редкие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преобладают высокие травы, кустарники и отдельные деревья. Растительный покров не такой плотный, как в лесу, поэтому солнечный свет свободно достигает земли.
</a:t>
            </a:r>
            <a:endParaRPr lang="en-US" sz="1081" dirty="0"/>
          </a:p>
        </p:txBody>
      </p:sp>
      <p:sp>
        <p:nvSpPr>
          <p:cNvPr id="18" name="Text 4"/>
          <p:cNvSpPr txBox="1"/>
          <p:nvPr/>
        </p:nvSpPr>
        <p:spPr>
          <a:xfrm>
            <a:off x="4338562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животных встречаются муравьеды, броненосцы, капибары, олени и хищные птицы. Многие из них хорошо бегают, прячутся в траве или ищут воду в жаркое время.
</a:t>
            </a:r>
            <a:endParaRPr lang="en-US" sz="1233" dirty="0"/>
          </a:p>
        </p:txBody>
      </p:sp>
      <p:sp>
        <p:nvSpPr>
          <p:cNvPr id="19" name="Text 5"/>
          <p:cNvSpPr txBox="1"/>
          <p:nvPr/>
        </p:nvSpPr>
        <p:spPr>
          <a:xfrm>
            <a:off x="6095826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освоение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Льянос и Серрадо активно используют для выпаса скота и выращивания сои. Из-за этого природные участки нередко сокращаются, а место дикой природы занимают поля и пастбища.
</a:t>
            </a:r>
            <a:endParaRPr lang="en-US" sz="1114" dirty="0"/>
          </a:p>
        </p:txBody>
      </p:sp>
      <p:sp>
        <p:nvSpPr>
          <p:cNvPr id="20" name="Text 6"/>
          <p:cNvSpPr txBox="1"/>
          <p:nvPr/>
        </p:nvSpPr>
        <p:spPr>
          <a:xfrm>
            <a:off x="7853101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меняется почва и растительность, тем труднее сохранять естественные сообщества. Поэтому важны участки, где саванна остается в природном состоянии и не распахивается полностью.
</a:t>
            </a:r>
            <a:endParaRPr lang="en-US" sz="10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Схематичные данные по материалам учебного текста, 2025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осадки в саваннах по сезонам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саваннах вода распределяется очень неравномерно, поэтому природные условия быстро меняются в течение года.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сезонные колебания объясняют засухоустойчивость растений и сезонные перемещения животных к водоемам.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Атакама и засушливые районы юга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41038" y="1505657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без дождей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Атакама относится к самым сухим территориям Земли. Осадков здесь крайне мало, а на отдельных участках дождь может не выпадать очень долго, поэтому жизнь сосредоточена в немногих местах.
</a:t>
            </a:r>
            <a:endParaRPr lang="en-US" sz="904" dirty="0"/>
          </a:p>
        </p:txBody>
      </p:sp>
      <p:sp>
        <p:nvSpPr>
          <p:cNvPr id="11" name="Text 3"/>
          <p:cNvSpPr txBox="1"/>
          <p:nvPr/>
        </p:nvSpPr>
        <p:spPr>
          <a:xfrm>
            <a:off x="2741038" y="2280798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Растения-экономы воды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растения приспособились сохранять влагу: у них глубокие корни, маленькие листья или колючки. Такие признаки помогают уменьшать испарение и выживать при сильной засухе.
</a:t>
            </a:r>
            <a:endParaRPr lang="en-US" sz="979" dirty="0"/>
          </a:p>
        </p:txBody>
      </p:sp>
      <p:sp>
        <p:nvSpPr>
          <p:cNvPr id="12" name="Text 4"/>
          <p:cNvSpPr txBox="1"/>
          <p:nvPr/>
        </p:nvSpPr>
        <p:spPr>
          <a:xfrm>
            <a:off x="2741038" y="3055939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активность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в пустыне выходят на поиски пищи и воды ночью. Так они избегают дневной жары и экономят силы, когда температура становится заметно ниже.
</a:t>
            </a:r>
            <a:endParaRPr lang="en-US" sz="979" dirty="0"/>
          </a:p>
        </p:txBody>
      </p:sp>
      <p:sp>
        <p:nvSpPr>
          <p:cNvPr id="13" name="Text 5"/>
          <p:cNvSpPr txBox="1"/>
          <p:nvPr/>
        </p:nvSpPr>
        <p:spPr>
          <a:xfrm>
            <a:off x="2741038" y="3850475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материка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Патагонии условия тоже суровые: дуют сильные ветры, а растительность остается бедной и разреженной. Здесь преобладают полупустыни, где природа приспосабливается к холоду и сухости.
</a:t>
            </a:r>
            <a:endParaRPr lang="en-US" sz="92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Пампа — степи и важный сельскохозяйственный район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1100" y="1705800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Пампа занимает большие пространства Аргентины и Уругвая. Ее ровный рельеф удобен для земледелия и выпаса скота, поэтому территория давно освоена человеком.
</a:t>
            </a:r>
            <a:endParaRPr lang="en-US" sz="927" dirty="0"/>
          </a:p>
        </p:txBody>
      </p:sp>
      <p:sp>
        <p:nvSpPr>
          <p:cNvPr id="12" name="Text 3"/>
          <p:cNvSpPr txBox="1"/>
          <p:nvPr/>
        </p:nvSpPr>
        <p:spPr>
          <a:xfrm>
            <a:off x="531100" y="2411673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распространены травянистые сообщества и плодородные земли. Именно сочетание этих условий сделало Пампу одним из главных сельскохозяйственных районов Южной Америки.
</a:t>
            </a:r>
            <a:endParaRPr lang="en-US" sz="927" dirty="0"/>
          </a:p>
        </p:txBody>
      </p:sp>
      <p:sp>
        <p:nvSpPr>
          <p:cNvPr id="13" name="Text 4"/>
          <p:cNvSpPr txBox="1"/>
          <p:nvPr/>
        </p:nvSpPr>
        <p:spPr>
          <a:xfrm>
            <a:off x="531100" y="3117556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естественные степи заменяются полями, сокращается место обитания диких видов. Изменение природного покрова также усиливает нагрузку на почвы и водный режим территории.
</a:t>
            </a:r>
            <a:endParaRPr lang="en-US" sz="927" dirty="0"/>
          </a:p>
        </p:txBody>
      </p:sp>
      <p:sp>
        <p:nvSpPr>
          <p:cNvPr id="14" name="Text 5"/>
          <p:cNvSpPr txBox="1"/>
          <p:nvPr/>
        </p:nvSpPr>
        <p:spPr>
          <a:xfrm>
            <a:off x="537343" y="3823452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эрозии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неосторожном использовании земли почвы быстрее разрушаются ветром и водой. Поэтому в Пампе особенно важно бережно вести хозяйство и сохранять участки естественной растительности.
</a:t>
            </a:r>
            <a:endParaRPr lang="en-US" sz="9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изменяет природные зоны Южной Америки
</a:t>
            </a:r>
            <a:endParaRPr lang="en-US" sz="2227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причин и последствий: рост населения, хозяйственная деятельность и их влияние на природные комплексы материка.
</a:t>
            </a:r>
            <a:endParaRPr lang="en-US" sz="10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пояса Анд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79251" y="1574025"/>
            <a:ext cx="24693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подножий теплее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нижних склонов Анд климат мягче и влажнее, поэтому здесь встречаются леса и густая растительность. Эти пояса сильнее всего связаны с поступлением теплого воздуха и осадков.
</a:t>
            </a:r>
            <a:endParaRPr lang="en-US" sz="1279" dirty="0"/>
          </a:p>
        </p:txBody>
      </p:sp>
      <p:sp>
        <p:nvSpPr>
          <p:cNvPr id="12" name="Text 3"/>
          <p:cNvSpPr txBox="1"/>
          <p:nvPr/>
        </p:nvSpPr>
        <p:spPr>
          <a:xfrm>
            <a:off x="3460249" y="1574000"/>
            <a:ext cx="24693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высоты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располагаются горные леса и кустарники. Здесь растения уже лучше приспособлены к прохладе, сильным ветрам и перепадам температуры, а животные находят укрытие на склонах.
</a:t>
            </a:r>
            <a:endParaRPr lang="en-US" sz="1317" dirty="0"/>
          </a:p>
        </p:txBody>
      </p:sp>
      <p:sp>
        <p:nvSpPr>
          <p:cNvPr id="13" name="Text 4"/>
          <p:cNvSpPr txBox="1"/>
          <p:nvPr/>
        </p:nvSpPr>
        <p:spPr>
          <a:xfrm>
            <a:off x="579214" y="3379749"/>
            <a:ext cx="24693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снегов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самых больших высотах растительность почти исчезает, а круглый год лежат снег и лед. Для живых организмов это самый суровый пояс, где выживают лишь немногие виды.
</a:t>
            </a:r>
            <a:endParaRPr lang="en-US" sz="1334" dirty="0"/>
          </a:p>
        </p:txBody>
      </p:sp>
      <p:sp>
        <p:nvSpPr>
          <p:cNvPr id="14" name="Text 5"/>
          <p:cNvSpPr txBox="1"/>
          <p:nvPr/>
        </p:nvSpPr>
        <p:spPr>
          <a:xfrm>
            <a:off x="3460250" y="3379724"/>
            <a:ext cx="24693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 Анд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поясах Анд обитают кондор, колибри, ламы и викунья. Их распространение показывает, как сильно высота влияет на условия жизни и на состав природных сообществ.
</a:t>
            </a:r>
            <a:endParaRPr lang="en-US" sz="1334" dirty="0"/>
          </a:p>
        </p:txBody>
      </p:sp>
      <p:sp>
        <p:nvSpPr>
          <p:cNvPr id="15" name="Text 6"/>
          <p:cNvSpPr txBox="1"/>
          <p:nvPr/>
        </p:nvSpPr>
        <p:spPr>
          <a:xfrm>
            <a:off x="6341256" y="1574000"/>
            <a:ext cx="24693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Высокогорные луга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выше начинаются луга, где растут невысокие травы и жесткие растения. Такие участки используют ламы и викуньи, которые хорошо переносят разреженный воздух и холод.
</a:t>
            </a:r>
            <a:endParaRPr lang="en-US" sz="133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учебной темы о высотной поясности Анд
</a:t>
            </a:r>
            <a:endParaRPr lang="en-US" sz="687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в Андах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Высотные пояса в Андах сменяются очень быстро: на разных уровнях меняются влажность, температура и даже состав почв. Это создает много разных условий для жизни на одном горном склоне.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в Андах, тем суровее климат и беднее растительность; поэтому природные условия меняются ступенчато, а виды распределяются по высоте.
</a:t>
            </a:r>
            <a:endParaRPr lang="en-US" sz="11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учебной темы; виды и угрозы приведены в обобщенном виде
</a:t>
            </a:r>
            <a:endParaRPr lang="en-US" sz="787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 охраняемые виды Южной Америки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живут редкие виды материка и какие угрозы для них наиболее опасны.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связаны с уничтожением мест обитания, загрязнением и незаконной охотой; защита природных территорий особенно важна для сохранения этих видов.
</a:t>
            </a:r>
            <a:endParaRPr lang="en-US" sz="110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193" y="1491728"/>
            <a:ext cx="452550" cy="51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50189"/>
            <a:ext cx="513600" cy="45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64212"/>
            <a:ext cx="513600" cy="51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5949" y="4004962"/>
            <a:ext cx="501038" cy="51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и заповедники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участки Амазонии помогают сохранять крупнейший тропический лес мира, где живут редкие животные и растения, а также поддерживается круговорот воды и влажный климат.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Игуасу и Пантанал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Водопады Игуасу и Пантанал защищают уникальные водные и болотные экосистемы. Здесь сохраняются чистота вод, места гнездования птиц и богатый животный мир.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заповедники Анд сохраняют высотные пояса, редкие высокогорные виды и природные ландшафты, которые особенно уязвимы к хозяйственному освоению и изменению климата.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Галапагосские острова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Галапагосы известны множеством эндемичных видов. Охрана островов нужна, чтобы редкие животные и растения могли жить без чрезмерного давления со стороны человека и туризма.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Пантанал — крупнейшая заболоченная равнина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64175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заболоченная равнина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Пантанал расположен в Бразилии, Боливии и Парагвае. Это огромная территория, где вода и суша постоянно сменяют друг друга, создавая очень богатые условия для жизни организмов.
</a:t>
            </a:r>
            <a:endParaRPr lang="en-US" sz="1067" dirty="0"/>
          </a:p>
        </p:txBody>
      </p:sp>
      <p:sp>
        <p:nvSpPr>
          <p:cNvPr id="12" name="Text 3"/>
          <p:cNvSpPr txBox="1"/>
          <p:nvPr/>
        </p:nvSpPr>
        <p:spPr>
          <a:xfrm>
            <a:off x="2847441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разливы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дождливый сезон Пантанал сильно затапливается, а в сухой сезон вода отступает. Из-за этого меняются кормовая база животных и места, где растут травы и кустарники.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30692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 животный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обитают кайманы, капибары, цапли, ягуары и множество рыб. Многие виды зависят от воды, поэтому особенно чувствительны к изменению уровня рек и загрязнению.
</a:t>
            </a:r>
            <a:endParaRPr lang="en-US" sz="1067" dirty="0"/>
          </a:p>
        </p:txBody>
      </p:sp>
      <p:sp>
        <p:nvSpPr>
          <p:cNvPr id="14" name="Text 5"/>
          <p:cNvSpPr txBox="1"/>
          <p:nvPr/>
        </p:nvSpPr>
        <p:spPr>
          <a:xfrm>
            <a:off x="7013950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охрана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Пантанал поддерживает редкие виды и регулирует водный режим больших территорий. Если болота осушать или загрязнять, экосистема быстро теряет устойчивость и биоразнообразие.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охраны природы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Меры, которые помогают уменьшить вред от хозяйственной деятельности и сохранить природные комплексы Южной Америки.
</a:t>
            </a:r>
            <a:endParaRPr lang="en-US" sz="105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схема по теме охраны природы Южной Америки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сокращения природных территорий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заметное давление оказывают аграрное освоение земель и удаление лесного покрова. Эти процессы быстрее всего меняют ландшафты в доступных и населенных районах материка.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потери связаны с хозяйственной деятельностью человека, поэтому охрана природы должна учитывать землепользование, добычу ресурсов и профилактику пожаров.
</a:t>
            </a:r>
            <a:endParaRPr lang="en-US" sz="110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каждый школьник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919458" y="1528437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бумагу и воду разумно: печатай только нужное, закрывай кран и не расходуй лишнее. Такие привычки уменьшают нагрузку на природные ресурсы.
</a:t>
            </a:r>
            <a:endParaRPr lang="en-US" sz="798" dirty="0"/>
          </a:p>
        </p:txBody>
      </p:sp>
      <p:sp>
        <p:nvSpPr>
          <p:cNvPr id="12" name="Text 3"/>
          <p:cNvSpPr txBox="1"/>
          <p:nvPr/>
        </p:nvSpPr>
        <p:spPr>
          <a:xfrm>
            <a:off x="2919458" y="2138944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Сортировать отходы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мусора помогает отправлять вторсырье на переработку и уменьшает количество отходов на свалках. Это простой способ беречь почвы, воздух и воду.
</a:t>
            </a:r>
            <a:endParaRPr lang="en-US" sz="788" dirty="0"/>
          </a:p>
        </p:txBody>
      </p:sp>
      <p:sp>
        <p:nvSpPr>
          <p:cNvPr id="13" name="Text 4"/>
          <p:cNvSpPr txBox="1"/>
          <p:nvPr/>
        </p:nvSpPr>
        <p:spPr>
          <a:xfrm>
            <a:off x="2919458" y="2749449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Сажать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посадках деревьев помогает восстанавливать зеленые территории, защищает почву от разрушения и создает условия для птиц, насекомых и других животных.
</a:t>
            </a:r>
            <a:endParaRPr lang="en-US" sz="788" dirty="0"/>
          </a:p>
        </p:txBody>
      </p:sp>
      <p:sp>
        <p:nvSpPr>
          <p:cNvPr id="14" name="Text 5"/>
          <p:cNvSpPr txBox="1"/>
          <p:nvPr/>
        </p:nvSpPr>
        <p:spPr>
          <a:xfrm>
            <a:off x="2919458" y="3375230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покупать сувениры из 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Изделия из редких животных поддерживают незаконную торговлю и браконьерство. Отказ от таких покупок помогает защищать виды, которые и так находятся под угрозой.
</a:t>
            </a:r>
            <a:endParaRPr lang="en-US" sz="788" dirty="0"/>
          </a:p>
        </p:txBody>
      </p:sp>
      <p:sp>
        <p:nvSpPr>
          <p:cNvPr id="15" name="Text 6"/>
          <p:cNvSpPr txBox="1"/>
          <p:nvPr/>
        </p:nvSpPr>
        <p:spPr>
          <a:xfrm>
            <a:off x="2919458" y="4001005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парках и заповедниках нельзя ломать растения, мусорить и шуметь. Аккуратное поведение помогает сохранить места обитания животных и естественный вид природы.
</a:t>
            </a:r>
            <a:endParaRPr lang="en-US" sz="78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3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 Южной Америки — значит сохранять жизнь материка
</a:t>
            </a:r>
            <a:endParaRPr lang="en-US" sz="4301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Южной Америки очень разнообразны, но каждая из них уязвима. Сохранение Амазонии, Анд, Пантанала и Пампы зависит от разумного хозяйства, охраны и уважения к природе.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2026-06-02T16:16:48Z</dcterms:created>
  <dcterms:modified xsi:type="dcterms:W3CDTF">2026-06-02T16:16:48Z</dcterms:modified>
</cp:coreProperties>
</file>