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современный мир: географическое положение, ресурсы, население и глобальные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 определяет ее место в мировой политике и экономике.
</a:t>
            </a:r>
            <a:endParaRPr lang="en-US" sz="3473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крупнейшая страна по площади, расположенная в Европе и Азии. Ее выход к двум океанам, протяженные границы и транзитное положение одновременно открывают возможности для торговли, ресурсов и связей и создают серьезные управленческие вызовы.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положение России важно для мира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 на карте Евразии
</a:t>
            </a:r>
            <a:endParaRPr lang="en-US" sz="2625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Евразии
</a:t>
            </a:r>
            <a:pPr algn="l" indent="0" marL="0">
              <a:lnSpc>
                <a:spcPct val="100000"/>
              </a:lnSpc>
              <a:buNone/>
            </a:pPr>
            <a:r>
              <a:rPr lang="en-US" sz="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обширное пространство в северной части Евразии и охватывает несколько природных зон — от арктических пустынь до степей, что формирует крайне разнообразные условия жизни и хозяйства.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77% территории страны находится в Азии, однако основная часть населения, инфраструктуры и управленческих центров исторически сосредоточена в европейской части.
</a:t>
            </a:r>
            <a:endParaRPr lang="en-US" sz="1230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протяженность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с запада на восток превышает 9 тысяч километров, поэтому страна живет в разных часовых поясах и вынуждена учитывать различия климата, транспорта и специализации регионов.
</a:t>
            </a:r>
            <a:endParaRPr lang="en-US" sz="1112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неоднородность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природных условий и расселения делает одни территории удобными для плотного освоения, а другие — труднодоступными, дорогими и зависимыми от государственной поддержки.
</a:t>
            </a:r>
            <a:endParaRPr lang="en-US" sz="10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Природно-ресурсный потенциал России в мировом хозяйстве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ресурсы дают стране сильные экспортные позиции и важны для мировой энергетики, металлургии и 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топливно-энергетические и сырьевые отрасли, но такая структура усиливает зависимость от ценовых колебаний на мировых рынках.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Росстата, USGS, Energy Institute и FAO; сводные материалы 2022–2024 гг.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зоны, ландшафты и хозяйственное освоение территории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северные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климатические условия Арктики ограничивают плотное расселение, но делают особенно важными морские маршруты, добычу сырья и развитие портовой инфраструктуры.
</a:t>
            </a:r>
            <a:endParaRPr lang="en-US" sz="1387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 лесные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таежной зоне сосредоточены крупные лесные массивы, поэтому здесь развиваются лесная промышленность, деревообработка и связанные с ними транспортные цепочки.
</a:t>
            </a:r>
            <a:endParaRPr lang="en-US" sz="1473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Лесостепи и степи отличаются более благоприятными условиями для сельского хозяйства, прежде всего для зернового производства и животноводства.
</a:t>
            </a:r>
            <a:endParaRPr lang="en-US" sz="149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 труднодоступные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Урал, Кавказ, Алтай и Камчатка имеют сложный рельеф, а многолетняя мерзлота и заболоченность повышают стоимость строительства, связи и добычи полезных ископаемых.
</a:t>
            </a:r>
            <a:endParaRPr lang="en-US" sz="130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 млн
</a:t>
            </a:r>
            <a:pPr algn="ctr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составляют население России, но оно распределено по территории крайне неравномерно.
</a:t>
            </a:r>
            <a:endParaRPr lang="en-US" sz="633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сама по себе не гарантирует равномерного развития: важнее, где именно живут люди, как устроены города и какие регионы теряют население.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оценка численности населения на 1 января 2024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географические показатели России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показатели помогают увидеть масштаб страны и понять, почему ее развитие требует особой пространственной политики.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площадь, длинные расстояния и природное разнообразие создают уникальные условия развития, но повышают требования к управлению и инфраструктуре.
</a:t>
            </a:r>
            <a:endParaRPr lang="en-US" sz="127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географические справочники и атласы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географическое положение влияет на развитие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взаимосвязи территории, ресурсов, расселения и хозяйственного освоения страны.
</a:t>
            </a:r>
            <a:endParaRPr lang="en-US" sz="266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география России: ведущие отрасли и специализация регионов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6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страны сосредоточивает большинство промышленных предприятий, крупных городов, финансовых и сервисных функций, что усиливает ее роль в национальной экономике.
</a:t>
            </a:r>
            <a:endParaRPr lang="en-US" sz="1213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Дальний Восток специализируются на добыче нефти, газа, угля, металлов и лесных ресурсов, поскольку именно там сосредоточена значительная часть сырьевой базы.
</a:t>
            </a:r>
            <a:endParaRPr lang="en-US" sz="1259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электроэнергетика и транспортная сеть обеспечивают связь между удаленными территориями, позволяют вывозить сырье и поддерживают единство экономического пространства.
</a:t>
            </a:r>
            <a:endParaRPr lang="en-US" sz="1222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Агропромышленное производство наиболее устойчиво в южных районах, где мягче климат, выше плотность населения и лучше доступ к рынкам сбыта и логистике.
</a:t>
            </a:r>
            <a:endParaRPr lang="en-US" sz="11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внешней торговли России и изменение партнеров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торговых потоков усилила значение восточных и южных направлений, а также повысила роль логистики и расчетов вне западных каналов.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сдвиг внешнеэкономических связей в сторону Азии и Ближнего Востока при уменьшении доли Европы.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на основе данных ФТС России и международной статистики за 2020–2023 гг.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Арктика: новый географический ресурс России
</a:t>
            </a:r>
            <a:endParaRPr lang="en-US" sz="248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как пространство возможностей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зона России — это не только суровый климат, но и пространство стратегического значения. Здесь сосредоточены морские акватории, острова, побережья и районы вечной мерзлоты, где природные условия определяют и хозяйство, и повседневную жизнь людей.
</a:t>
            </a:r>
            <a:endParaRPr lang="en-US" sz="101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
</a:t>
            </a:r>
            <a:pPr algn="ctr" indent="0" marL="0">
              <a:lnSpc>
                <a:spcPct val="100000"/>
              </a:lnSpc>
              <a:buNone/>
            </a:pPr>
            <a:r>
              <a:rPr lang="en-US" sz="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вдоль арктического побережья связывает европейскую и азиатскую части Евразии, сокращая путь между портами. Для России это шанс усилить транзитную роль, но навигация требует ледокольного флота, надежных портов и точной работы служб безопасности.
</a:t>
            </a:r>
            <a:endParaRPr lang="en-US" sz="110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 риском для 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привлекает добычей нефти, газа и редких металлов, а также развитием инфраструктуры. Однако любое строительство здесь особенно чувствительно: хрупкие экосистемы восстанавливаются медленно, поэтому экономические проекты должны учитывать экологические ограничения.
</a:t>
            </a:r>
            <a:endParaRPr lang="en-US" sz="10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транспортной системы России
</a:t>
            </a:r>
            <a:endParaRPr lang="en-US" sz="2425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водные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речные маршруты особенно важны для экспорта и снабжения удаленных районов. Порты позволяют включать Россию в международную торговлю, а внутренние реки дополняют сеть доставки в труднодоступных территориях.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каркас
</a:t>
            </a:r>
            <a:pPr algn="r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связывают европейскую часть страны с Уралом, Сибирью и Дальним Востоком. Транссибирская магистраль остается главной осью для перевозки грузов, пассажиров и обеспечения единого экономического пространства.
</a:t>
            </a:r>
            <a:endParaRPr lang="en-US" sz="1384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ctr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Санкт-Петербург, Екатеринбург, Новосибирск, Владивосток и Новороссийск работают как крупные узлы, где сходятся разные виды транспорта. Именно через такие центры распределяются потоки сырья, товаров и людей.
</a:t>
            </a:r>
            <a:endParaRPr lang="en-US" sz="1503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Автомагистрали, трубопроводы и авиация помогают преодолевать большие расстояния, где железная дорога не всегда достаточна. Транспортная сеть поддерживает целостность страны и делает освоение Сибири и Дальнего Востока более устойчивым.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удаленных регионов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международных организациях: сотрудничество и ограничения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площадка
</a:t>
            </a:r>
            <a:pPr algn="l" indent="0" marL="0">
              <a:lnSpc>
                <a:spcPct val="100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остается главным пространством, где Россия участвует в обсуждении безопасности, международного права и гуманитарных вопросов. Это позволяет стране действовать в рамках общих правил мировой политики.
</a:t>
            </a:r>
            <a:endParaRPr lang="en-US" sz="1517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БРИКС, ШОС, СНГ и ЕАЭС Россия взаимодействует с партнерами по торговле, транспорту, энергетике и региональной стабильности. Такие форматы особенно важны для соседних государств и общих рынков.
</a:t>
            </a:r>
            <a:endParaRPr lang="en-US" sz="1585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объединения помогают согласовывать логистику, платежи и совместные проекты. Для России это способ поддерживать внешнеэкономические контакты даже при изменении политической конъюнктуры.
</a:t>
            </a:r>
            <a:endParaRPr lang="en-US" sz="1607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и 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внешняя политика России сталкивается с санкциями, ограничениями на технологии и расхождением интересов с рядом стран. Это делает международные отношения более сложными и требует гибкой дипломатии.
</a:t>
            </a:r>
            <a:endParaRPr lang="en-US" sz="15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география внешних связей России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год
</a:t>
            </a:r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масштабные ограничения усилили внимание к импортозамещению, расчетам в национальных валютах и поиску новых поставщиков, особенно в промышленности и финансовой сфере.
</a:t>
            </a:r>
            <a:endParaRPr lang="en-US" sz="133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год
</a:t>
            </a:r>
            <a:pPr algn="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резкого расширения санкций доступ к западным рынкам, технологиям и логистике стал ограничен, а переориентация внешней торговли ускорилась.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связей стала более многополярной: усилилось значение Китая, Индии, Турции и стран Азии, но возросла зависимость от альтернативных маршрутов и инфраструктуры.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2015–2021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постепенно расширяла связи с азиатскими партнерами, развивала транспортные маршруты и наращивала сотрудничество в энергетике, логистике и торговле.
</a:t>
            </a:r>
            <a:endParaRPr lang="en-US" sz="13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уровне жизни и хозяйственном развитии регионов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экономические и социальные преимущества концентрируются в крупных городах и ресурсных районах, тогда как удаленные территории чаще сталкиваются с высокой стоимостью жизни и слабой доступностью услуг.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регион от крупных центров и транспортных узлов, тем заметнее разрыв в доходах, инфраструктуре и качестве жизни. Пространственная политика становится ключом к выравниванию условий.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данным Росстата и региональным обзорам за 2023–2024 годы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развития России
</a:t>
            </a:r>
            <a:endParaRPr lang="en-US" sz="2819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сильные стороны страны тесно связаны с ее масштабом и ресурсами, а ограничения — с расстояниями, климатом и неравномерным расселением.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мощной ресурсной базой и большим внутренним рынком, но устойчивый рост требует снижения транспортных и демографических издержек, особенно на Севере и Востоке.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открытых статистических обзоров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укрепления роли России в мировом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построена по материалам об экономической географии России и современных направлениях регионального развития.
</a:t>
            </a:r>
            <a:endParaRPr lang="en-US" sz="228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8400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0000" y="1736750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9205" y="1736750"/>
            <a:ext cx="29925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07593" y="1736750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XXI века для России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мерзлота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особенно заметно в северных районах: таяние вечной мерзлоты повышает риски для дорог, зданий и трубопроводов. Это требует новых стандартов строительства и постоянного мониторинга.
</a:t>
            </a:r>
            <a:endParaRPr lang="en-US" sz="1034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4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постепенно меняет структуру спроса на энергию. России приходится сочетать традиционный энергетический сектор с модернизацией технологий, повышением эффективности и развитием новых направлений.
</a:t>
            </a:r>
            <a:endParaRPr lang="en-US" sz="942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52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лесов, водных ресурсов и арктических экосистем напрямую связано с долгосрочным развитием страны. Экологические риски сегодня становятся не менее важными, чем экономические выгоды.
</a:t>
            </a:r>
            <a:endParaRPr lang="en-US" sz="1045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киберугрозы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48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больше не ограничивается физическим пространством: цифровая инфраструктура, связи и данные становятся объектом защиты. Это усиливает значение кибербезопасности для государства и бизнеса.
</a:t>
            </a:r>
            <a:endParaRPr lang="en-US" sz="964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 миграционные потоки влияют на рынок труда, систему здравоохранения и размещение населения. Для многих регионов важна не только численность, но и удержание молодых специалистов.
</a:t>
            </a:r>
            <a:endParaRPr lang="en-US" sz="10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 видит Россию сегодня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масштабы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и контраст природных зон формируют образ страны, где соседствуют арктические моря, леса, степи и крупные индустриальные центры. Именно масштаб чаще всего становится первой ассоциацией.
</a:t>
            </a:r>
            <a:endParaRPr lang="en-US" sz="1324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воспринимается как крупный поставщик энергии, металлов, зерна и удобрений. Одновременно в международной повестке остаются вопросы сырьевой зависимости, логистики и устойчивости экономической модели.
</a:t>
            </a:r>
            <a:endParaRPr lang="en-US" sz="1257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достижения, литература, музыка, балет и спортивные успехи поддерживают сильный культурный образ страны. Этот слой восприятия важен не меньше, чем экономические показатели.
</a:t>
            </a:r>
            <a:endParaRPr lang="en-US" sz="132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 геополитика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 России также связан с санкциями, безопасностью, Арктикой и транспортными маршрутами Евразии. Поэтому ее роль в мире обсуждается не только как экономическая, но и как стратегическая.
</a:t>
            </a:r>
            <a:endParaRPr lang="en-US" sz="12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мире: сила пространства и ответственность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особое место благодаря масштабу территории, ресурсам и евразийскому положению. Ее будущее зависит от умения соединять природные преимущества с развитием регионов, транспорта, технологий и международных связей.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2026-06-03T06:29:47Z</dcterms:created>
  <dcterms:modified xsi:type="dcterms:W3CDTF">2026-06-03T06:29:47Z</dcterms:modified>
</cp:coreProperties>
</file>