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разума: главные темы урока
</a:t>
            </a:r>
            <a:endParaRPr lang="en-US" sz="4700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зарождение разума и его влияние на развитие человека.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разума: ключевые понятия и методы науки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 — это мышление, творчество, самосознание. Учёные изучают его через антропологию, нейробиологию и палеонтологию, чтобы понять развитие личности и общества.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жизни и появления разума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простейших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3,5 миллиардов лет назад возникли первые одноклеточные, которые положили начало жизни на Земле.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600 миллионов лет назад появились простейшие нервные сети у организмов, обеспечившие реакцию на внешние раздражители.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головного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500 миллионов лет назад у древних рыб сформировался головной мозг, ставший центром управления организмом.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мозга у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мозг приобрёл новые отделы, усилив контроль движений, социальное поведение и инстинкты.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миллионов лет назад у медуз и плоских червей сформировались простейшие нервные узлы, обеспечивающие базовые реакции на окружающую среду.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Элементарные нейроны позволяли фиксировать свет и движение, создавая основу для эффективного взаимодействия с миром.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простых рефлексов стало первой ступенью к появлению интеллекта и адаптивного поведения.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нервных систем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500 миллионов лет назад сформировался первый головной мозг, давший новые возможности управления организмом.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головного мозга у древних рыб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позволял лучше ориентироваться в пространстве, эффективно искать пищу и избегать опасностей.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появились зачатки памяти и элементарного обучающегося поведения у животных.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развития стал фундаментом для дальнейшего усложнения нервной системы у позвоночных.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 у позвоночных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новшества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рептилий и птиц сформировались мозжечок, передний и средний мозг. Эти отделы обеспечивают координацию движений и инстинктивное поведение. Мозг стал более адаптивным к окружающей среде.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структур мозга помогает развивать социальные навыки, территориальное поведение и взаимодействие между особями, что улучшает выживаемость в группах.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Неокортекс: высший центр интеллекта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появился неокортекс — новый слой мозга, ответственный за сложное мышление, обучение и эмоции, что кардинально расширило возможности поведения.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Приматы, а особенно человек, обладают развитым неокортексом, который обеспечивает абстрактное мышление, запоминание и способность обучаться на протяжении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эволюции приматов и человека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моменты в развитии приматов и человека, демонстрируя длительность и значимость каждого этапа.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эволюции разума длился миллионы лет с постепенным усложнением строения и функций мозга.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палеоантропологии и эволюционной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проявления интеллекта у животных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и использование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Вороны применяют камни для разбивания орехов, демонстрируя способность к целенаправленному использованию предметов для решения задач и добычи пищи.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и освоение палок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Шимпанзе используют палки для ловли термитов внутри муравейников, что является примером адаптивного поведения и передачи навыков в группе.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жилища слонов и птиц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запоминают расположение источников воды, а птицы строят сложные гнёзда, что показывает развитые когнитивные способности и планирование.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поведение животных как основа разума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 волков и дельфинов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дельфины работают сообща в охоте, координируя действия и используя тактику для успешного поимки добычи, что требует сложных навыков взаимодействия.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и помощь в стаях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заботы и поддержки раненых животных наблюдаются у воронов и слонов, проявляя взаимопомощь, что служит основой для формирования социальных связей.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7650" y="995132"/>
            <a:ext cx="5475000" cy="396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коммуникации: первые шаги к языку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68347" y="2011000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у животных проявляется через звуковые сигналы и визуальные знаки. Дельфины, вороны и шимпанзе используют разнообразные звуки для передачи информации о происшествиях или опасности.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68347" y="3184875"/>
            <a:ext cx="29175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 мимика дополняют вербальные сигналы, помогая выражать эмоции и намерения. Такая коммуникация укрепляет социальные связи и улучшает координацию в группе.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Материальные следы развития разума — первые орудия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инструменты Homo habilis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орудия из камня принадлежат Homo habilis и датируются около 2,5 млн лет назад. Они служили для обработки пищи и защиты, что отражает шаг к целенаправленному мышлению.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природных материалов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Палки и кости также использовались в качестве инструментов. Применение таких предметов для добычи или строительства говорит о появлении навыков планирования и изобретательности.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мозга: цифры и факты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сопровождалось более сложным поведением и социальным взаимодействием. Это дало основу для развития культуры и технологий.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отражает постепенный переход к более высоким когнитивным функциям, включая память, обучение и творческое мышление.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58771"/>
            <a:ext cx="244327" cy="1954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признаки пробуждения разума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Зачатки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наскальные рисунки демонстрируют когнитивные способности визуального выражения и символизма древних людей.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ритуалы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Коллективные практики укрепляли социальные связи и формировали культурные нормы в ранних сообществах.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украшений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украшений свидетельствует о самосознании и желании выражать индивидуальность и статус.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формы морали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правил и забота друг о друге обозначает формирование основ этики и совместной ответственности.
</a:t>
            </a:r>
            <a:endParaRPr lang="en-US" sz="11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мозга человека: новые возможности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мозговых зон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мозга у древних людей выделились области, отвечающие за речь, тонкую моторику и эмоции. Это позволило разнообразить поведение и улучшить коммуникацию.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сложных навыков и самосознания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стали центром планирования, принятия решений и саморефлексии. Такие новшества обеспечили сложные навыки и осознание собственного "я".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искусство — окно в сознание древних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наскальные рисунки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пещерах Франции и Испании найдены изображения животных и охотничьих сцен, возраст которых достигает 35 тысяч лет. Они демонстрируют художественное восприятие и передачу опыта.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Австралийское аборигенное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и символы на скалах Австралии отражают связь с природой и духовными традициями, сохранившимися тысячелетиями.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наскальные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Найдены сюжеты, изображающие сцены охоты и жизни племён, раскрывающие эмоциональный и когнитивный мир наших предков.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строение гортани и мозга Homo sapiens позволило развить сложную речь, необходимую для точного общения и обмена знаниями.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языка: новый способ мысли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свидетельствуют о появлении символических знаков, которые стали прообразом слов и языка.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 организовывать коллективное мышление и укреплять социальные связи, способствуя культурному развитию.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речь открыла путь к абстрактному мышлению, планированию и передаче опыта новым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Огонь: технологический прорыв древних людей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освоил огонь около 1,5 млн лет назад, что позволило контролировать тепло и защищаться от хищников, создавая безопасные условия для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пищи с помощью огня улучшило усвояемость пищи и разнообразило рацион, укрепляя здоровье и способствуя развитию мозга.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нравственность в раннем человечестве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больных и раненых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показывают, что неандертальцы ухаживали за слабыми членами группы, что свидетельствует о развитии эмпатии и альтруизма.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 похороны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Похоронные обряды свидетельствуют о уважении к умершим и формировании представлений о жизни и смерти в древних сообществах.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нормы и запреты помогали поддерживать порядок, укрепляя социальные связи и способствуя выживанию сообщества.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эволюции разума помогает осознать наш потенциал, ценить достижения предков и направлять развитие общества в новом тысячелетии.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развития разума для человечества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2026-05-10T09:59:41Z</dcterms:created>
  <dcterms:modified xsi:type="dcterms:W3CDTF">2026-05-10T09:59:41Z</dcterms:modified>
</cp:coreProperties>
</file>