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живого мира на Земле: ключевые этапы и темы урока
</a:t>
            </a:r>
            <a:endParaRPr lang="en-US" sz="352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жизни от микроскопических организмов до разнообразия видов сегодня.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 на древней Земле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появилась около 4,5 млрд лет назад с первичной атмосферой. В океанах начали химические реакции, формируя органические молекулы — основу первых живых организмов. Эксперимент Миллера и Юри подтвердил возможность их возникновения естественным путем.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жители Земли: прокариоты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появились 3,5 млрд лет назад — одноклеточные организмы без ядра. Они смогли приспособиться к экстремальным условиям древней планеты.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строматолитов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окаменелые бактериальные маты — дают важную информацию о первых формах жизни и их средах обитания.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бактерий и архей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включают бактерии и археи, каждая группа адаптирована к особым условиям, обеспечивая становление биосферы.
</a:t>
            </a:r>
            <a:endParaRPr lang="en-US" sz="10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революция: кислород изменяет Землю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массового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начали выделять кислород, что радикально изменило атмосферу и дало начало озоновому слою, защищающему жизнь от ультрафиолета.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анаэробов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кислорода вызвало массовое исчезновение организмов, не способных дышать аэробно, изменив состав жизни.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аэробного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позволил развиваться более эффективным формам энергетического обмена, увеличивая сложность организмов.
</a:t>
            </a:r>
            <a:endParaRPr lang="en-US" sz="8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— этапы развития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клеток с ядром и органеллами — начало новой эры биологической сложности.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митохондрий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бактериями дал клетки энергообразующие органеллы — митохондрии.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хлоропластов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цианобактерии сформировали хлоропласты, открыв путь для фотосинтеза в эукариотах.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стали предками многоклеточных организмов, заложив фундамент для дальнейшей 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эволюции живого мира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биологических и палеонтологических исследований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стремительный рост животных форм
</a:t>
            </a:r>
            <a:endParaRPr lang="en-US" sz="2009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трилобитов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стали одними из первых сложных организмов с панцирем, занимая важное место в морских экосистемах того времени.
</a:t>
            </a:r>
            <a:endParaRPr lang="en-US" sz="1082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моллюсков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взрыва появляются разные виды моллюсков с разнообразными формами, способствующими освоению новых экологических ниш.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скелетов и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Кембрийская фауна приобрела твёрдые скелеты и сложные органы чувств, что явилось революцией в строении животных.
</a:t>
            </a:r>
            <a:endParaRPr lang="en-US" sz="10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растениями и животными — этапы
</a:t>
            </a:r>
            <a:endParaRPr lang="en-US" sz="2119" dirty="0"/>
          </a:p>
        </p:txBody>
      </p:sp>
      <p:sp>
        <p:nvSpPr>
          <p:cNvPr id="9" name="Text 2"/>
          <p:cNvSpPr txBox="1"/>
          <p:nvPr/>
        </p:nvSpPr>
        <p:spPr>
          <a:xfrm>
            <a:off x="5235225" y="15138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470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высшие растения развивают структуры для жизни вне воды: корни и листья.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35228" y="118905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членистоногих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воды выходят первые наземные членистоногие — скорпионы и пауки.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35228" y="222673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 360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амфибии осваивают сушу, переходя к наземному образу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35228" y="326440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экосистем суши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устойчивые сообщества растений и животных, начало новых биологических взаимодействий.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эпохи и их особенности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периодов развития жизни на Земле по основным признакам.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катастрофы формируют ход эволюции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и палеонтологии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и динамика видов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массовое вымирание сильно уменьшало количество видов, но жизнь восстанавливалась с новыми формами.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стимулировали эволюционные изменения и появление новых организмов.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 доминирование динозавров в мезозое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древних рептилий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появились около 320 миллионов лет назад и стали первыми животными, полностью освоившими сушу благодаря защитной коже и откладыванию яиц вне воды. Это дало им преимущество в новых средах обитания.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— правители мезозоя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мезозоя динозавры стали главенствующей группой животных. Они занимали разные экологические ниши и адаптировались к разнообразным условиям на всех континентах, формируя разнообразие размеров и форм.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исчезновения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66 миллионов лет назад столкновение с астероидом вызвало массовое вымирание, затронувшее динозавров. Климатические сдвиги и экологические изменения привели к исчезновению этих гигантов и произошедшему затем подъёму млекопитающих.
</a:t>
            </a:r>
            <a:endParaRPr lang="en-US" sz="7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эволюция цветковых растений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цветковых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140 миллионов лет назад появились цветковые растения, отличающиеся яркими цветами и плодами, которые привлекали насекомых для опыления. Это обеспечило быстрое распространение и успех новых видов.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опыления насекомыми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 способствовало разнообразию форм и видов цветковых растений, усиливая взаимовыгодные отношения между растениями и насекомыми и обеспечивая успешное размножение в различных экосистемах.
</a:t>
            </a:r>
            <a:endParaRPr lang="en-US" sz="92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экосистем с участием цветковых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цветковых растений сформировали современные луга, леса и сельскохозяйственные культуры. Их разнообразие обеспечило пищу и укрытие для множества животных, изменяя экологический баланс.
</a:t>
            </a:r>
            <a:endParaRPr lang="en-US" sz="8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 адаптации млекопитающих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динозавров млекопитающие заняли разнообразные экологические ниши, что стимулировало быструю эволюцию и появление многочисленных отрядов, разнообразных по образу жизни и морфологии.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включают рукокрылых, копытных, грызунов, хищных и приматов, каждый из которых развил особые формы адаптаций для выживания в своих средах обитания.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позволила млекопитающим поддерживать постоянную температуру тела и активно двигаться при различных климатических условиях, улучшая выживаемость.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и сложные формы поведения, включая социальные связи, обеспечили более высокий уровень выживания молодняка и успешное развитие популяций.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приматов и антропогенез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приматов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 миллионов лет назад возникли первые приматы — древесные животные, отличавшиеся гибкими конечностями и острым зрением, что способствовало их выживанию в лесной среде.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 — ключевой предок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3–4 миллиона лет назад появился Australopithecus, который считается одним из предков рода Homo. Он отличался прямохождением и использовал простые орудия труда.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рода Homo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Homo появился около 2,5 миллионов лет назад в Африке. Эти люди использовали орудия, жили в небольших группах и обладали развитыми умственными способностями, что стало основой для дальнейшего развития человека.
</a:t>
            </a:r>
            <a:endParaRPr lang="en-US" sz="8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Неандертальцы, кроманьонцы и Homo sapiens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в Европе и Азии 400–40 тысяч лет назад, отличаясь крепким телосложением и высоким уровнем развития мозга, приспособленным к холодному климату.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кроманьонцев по Евразии сопровождалось вытеснением неандертальцев, что связывают с более высокой адаптивностью Homo sapiens.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 и социальных структур способствовало формированию сложных обществ и культур, обеспечив дальнейшее преимущество Homo sapiens в эволюции.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Кроманьонцы, ранние Homo sapiens, появились около 40 тысяч лет назад и продемонстрировали способность к абстрактному мышлению, развитой культуре и искусству.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речи, мышления и культуры у Homo sapiens
</a:t>
            </a:r>
            <a:endParaRPr lang="en-US" sz="2194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Членораздельная речь и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Homo sapiens появилась членораздельная речь, которая позволила эффективно передавать знания и эмоции, развивать сложные формы общения и строить социальные взаимодействия.
</a:t>
            </a:r>
            <a:endParaRPr lang="en-US" sz="866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Первобытное искусство и орудия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инструментов, рисунков на стенах пещер и украшений стало важной вехой эволюции человека, отражая развитие абстрактного мышления и творческих способностей.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структуры и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правил поведения и социальных групп укрепляло сотрудничество и коллективное выживание, что сыграло роль в успешном развитии человеческих обществ и культуры.
</a:t>
            </a:r>
            <a:endParaRPr lang="en-US" sz="9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роста численности человечества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ускорился с индустриальной революции благодаря улучшениям в медицине и сельском хозяйстве.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экспоненциальный рост населения с XX века, что повлияло на экологическую нагрузку и ресурсы планеты.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биосферу и дальнейшую эволюцию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окружающей среды приводят к снижению биоразнообразия и изменению природных экосистем.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технологические изменения создают новые экологические ниши, меняя условия обитания многих видов.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популяции с устойчивостью к болезням и новые мутации под воздействием искусственной среды, влияя на эволюционные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Биотехнологии, климат и будущее эволюции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её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изменять гены организмов, создавая новые породы растений и животных, что открывает перспективы в медицине и сельском хозяйстве, но требует этического контроля.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виды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исчезновение одних видов и появление других, заставляя экосистемы адаптироваться к новым условиям или утрачивать равновесие.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эволюционными процессами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селекции, клонирования и биотехнологий человек начинает влиять на эволюцию, что открывает новые возможности, но ставит вопросы о природной гармонии и ответственности.
</a:t>
            </a:r>
            <a:endParaRPr lang="en-US" sz="8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ключ к пониманию жизни и устойчивому развитию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эволюционных процессов помогает сохранять биоразнообразие и формировать ответственный подход к природным ресурсам для будущих поколений.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2026-05-09T05:16:57Z</dcterms:created>
  <dcterms:modified xsi:type="dcterms:W3CDTF">2026-05-09T05:16:57Z</dcterms:modified>
</cp:coreProperties>
</file>