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Земли внутри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слоистая планета: кора, мантия и ядро. Их различия объясняют вулканы, землетрясения и магнитное поле.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узнали о внутреннем строении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Добраться до глубин почти невозможно: Кольская сверхглубокая скважина достигла 12 262 м. Это мизер относительно радиуса Земли — около 6371 км. Помогают сейсмические волны, породы, лава и данные о магнитном поле.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оболочки Земли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состоит из трёх крупных слоёв: коры, мантии и ядра. Кора — самый верхний и тонкий слой, на котором мы живём и который «видят» скважины и горные породы.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занимает большую часть объёма планеты и лежит под корой. В ней вещество очень горячее, поэтому оно способно медленно перемещаться, хотя и остаётся твёрдым на ощупь.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находится в самом центре Земли. Оно отличается самой высокой температурой и плотностью. Учёным важно, что именно здесь формируются условия для магнитного поля планеты.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тонкая оболочка планеты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бывает океанической и континентальной. Океаническая обычно тоньше: примерно 5–10 км. Континентальная кора толще — около 30–70 км.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сложена твёрдыми горными породами. Её верхние части образуют материки, горы и равнины, а также дно океанов. На разрезах видно, что она очень тонкая по сравнению с глубинами.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отличаются толщиной, состоянием вещества и составом. Чем глубже, тем сильнее растут температура и давление.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мощный слой — мантия. В ядре — металл (железо и никель), а при увеличении глубины растут температура и давление.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представления о строении Земли (обобщённые диапазоны).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температура с глубиной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тренд: от поверхности к центру температура растёт, поэтому под корой условия постоянно меняются.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рост согласуется с тем, что глубже вещество становится более «тяжёлым» и требовательным к давлению.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температур внутри Земли, ориентиры по диапазонам (без привязки к точным измерениям).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228" y="1691638"/>
            <a:ext cx="36585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— самый большой слой Земли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толщина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лежит под земной корой и простирается примерно до глубины 2900 км. Это главный по объёму слой, поэтому именно в нём сосредоточено много тепла и «работы» для планеты.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 железом и магнием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мантии много силикатов — пород, в которых есть магний и железо. Такая «смесь» отличается от коры и помогает объяснить, почему разные слои по-разному реагируют на тепло и давление.
</a:t>
            </a:r>
            <a:endParaRPr lang="en-US" sz="132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верхней части мантии вещество очень горячее. Из-за нагрева оно может медленно перемещаться, даже если в целом сохраняет прочность. Это меняет условия под корой.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движения в мантии вместе с нагревом поддерживают движение литосферных плит. Поэтому изменения глубоко внутри со временем отражаются на поверхности: горах, разломах и вулканах.
</a:t>
            </a:r>
            <a:endParaRPr lang="en-US" sz="12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движутся литосферные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перенос тепла в мантии и связь этого процесса с движением плит и геологическими явлениями.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и вулканы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— это расплавленная горная порода, которая образуется в глубинах Земли в горячих зонах. Поднимаясь вверх, она проходит по трещинам и каналам, постепенно приближаясь к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выходит наружу, её называют лавой. Извержения происходят из‑за движения магмы из мантии к поверхности. Поэтому вулканы можно считать «окнами», через которые выходит вещество изнутри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ядро Земли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ядро располагается примерно на глубине от 2900 до 5150 км. Там слишком высокая температура, поэтому вещество находится в жидком состоянии.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внешнего ядра составляют железо и никель. Благодаря этому слой по свойствам отличается и от мантии, и от более плотного внутреннего ядра.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расплавленного металла во внешнем ядре помогает создавать магнитное поле Земли. Это поле влияет на поведение заряженных частиц вблизи нашей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по толщине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кора встречается на всей поверхности Земли, её толщина сильно меняется: от тонких участков под океанами до более мощных зон под материками.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наибольшую долю объёма занимает мантия, а кора — самый небольшой по толщине слой.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(United States Geological Survey), справочные материалы о строении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≈1220 км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размеры делают внутреннее ядро самым дальним от поверхности и самым труднодоступным для прямых наблюдений слоем.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учебные справочники по геологии (числа округлены)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внутреннего ядра составляет примерно 1220 км: оно остаётся твёрдым благодаря огромному давлению, даже когда температура очень высока.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тяжёлые вещества оказываются глубже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силы тяжести более тяжёлые материалы стремятся опуститься к центру планеты, а более лёгкие дольше сохраняются ближе к поверхности. Так формируется слоистость недр.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плотности слоёв от коры к ядру легче объяснить, почему железо и никель сосредоточены глубже, чем многие горные породы мантии и коры. Это соответствует общей картине распределения плотности.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трудно изучать недра 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бурение почти не позволяет заглянуть внутрь Земли: даже рекордные глубины составляют лишь крошечную часть пути к центру.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рекордная скважина даёт информацию только о верхнем слое. Поэтому границы и свойства глубинных оболочек уточняют косвенными методами.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 описания проекта «Кольская сверхглубокая скважина»; данные о радиусе Земли из справочных астрономических источников (значения округлены).
</a:t>
            </a:r>
            <a:endParaRPr lang="en-US" sz="8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сейсмические волны помогают изучать Землю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P- и S-волны по-разному ведут себя в жидкостях и твёрдых средах, их записи дают геологам подсказки о границах оболочек.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прохождении волн позволяют отличать твёрдые и жидкие зоны, уточняя модель коры, мантии и ядра.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(United States Geological Survey), материалы о сейсмических волнах и внутреннем строении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внутреннее тепло Земли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Земли частично сохранилось со времени её образования. Земля охлаждается очень медленно, поэтому глубинные области остаются активными в течение миллионов и миллиардов лет.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также постоянно пополняется за счёт распада радиоактивных элементов. В учебных и справочных источниках чаще всего называют уран, торий и калий.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тепла выходит наружу: через вулканы, горячие источники и через поверхность планеты. Это создаёт условия, при которых горные породы в недрах могут плавиться.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подогретое вещество поднимается, а остывшее опускается, запускаются процессы в мантии. Именно поэтому внутри Земли поддерживаются движения, связанные с тектоникой плит.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внутреннее строение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процесса — наблюдение за сейсмическими волнами и их регистрация приборами во время землетрясений.
</a:t>
            </a:r>
            <a:endParaRPr lang="en-US" sz="2645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недра Земли связаны с явлениями на поверхности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«включает» движение литосферных плит: одни участки расходятся, другие сталкиваются или уходят вниз. Там, где напряжение растёт, возникают землетрясения.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зонах разломов и над горячими участками мантии часть вещества может подниматься и плавиться, образуя магму и вулканизм. Также внешнее ядро помогает поддерживать магнитное поле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 глубиной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глубины растут температура, давление и плотность. Поэтому внутри Земли условия для пород всё сильнее меняются от слоя к слою.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Ступенчатая шкала показывает: переходы между оболочками сопровождаются резким усилением «экстремальности», особенно в области ядра.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геологические сведения о росте температуры, давления и плотности с глубиной (обобщённые оценки; точные значения зависят от модели).
</a:t>
            </a:r>
            <a:endParaRPr lang="en-US" sz="10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внутри — слоистая, активная и живая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устроена слоями: тонкая кора, мощная мантия и плотное ядро. Внутреннее тепло и движение вещества поддерживают активность планеты, создавая горы, вулканы, землетрясения и магнитное поле.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2026-05-12T08:11:59Z</dcterms:created>
  <dcterms:modified xsi:type="dcterms:W3CDTF">2026-05-12T08:11:59Z</dcterms:modified>
</cp:coreProperties>
</file>