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Твардовский: поэт, фронтовик, редактор и голос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сумел сказать о войне и человеке без прикрас.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в литературе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рос и писал в эпоху больших исторических потрясений: коллективизации, войны, послевоенного идеологического давления. Поэтому его поэзия говорит не только о времени, но и о нравственном выборе человека внутри истории.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отмечает начало биографии, в которой деревенский опыт стал основой художественного мира и интонации.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рождения Твардовского, с которого начался путь поэта из крестьянской России в большую литературу.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Т. Твардовском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литературу: первые публикации и становление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Печататься Твардовский начал в конце 1920-х годов в смоленской прессе, а учёба в педагогическом институте не отвела его от литературы. Уже ранние тексты показали точность наблюдения и уважение к живой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очерках 1930-х годов он обращался к деревенской жизни, коллективизации и переменам в стране. Его отличала редкая способность говорить о современности просто, убедительно и без искусственной патетики.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деревни в раннем творчестве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произведениях Твардовский показывает крестьянский мир не как идеологическую схему, а как живую среду труда, памяти и достоинства, где человек связан с землёй и родом.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«Страна Муравия» стала важной вехой его ранней биографии и принесла широкую известность. В ней особенно заметны интерес к народной речи и внимание к судьбе деревни в эпоху перемен.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периода характерен взгляд на деревню как на внутреннюю биографию автора. Поэтому даже социальные темы у него звучат через личное чувство, наблюдательность и уважение к человеческому опыту.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годы: фронтовой опыт и правда солдатской жизни
</a:t>
            </a:r>
            <a:endParaRPr lang="en-US" sz="264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становится военным корреспондентом и работает на фронте. Он видит войну в повседневных солдатских обстоятельствах, где важны не декларации, а выносливость и взаимная поддержка.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1942–1945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определяет его военную лирику и поэму «Василий Тёркин». В текстах усиливаются точность детали, доверительная интонация и отказ от ложного пафоса.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память остаётся главной нравственной опорой его творчества. Твардовский сохраняет интерес к цене победы, человеческой стойкости и внутренней правде пережитого.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Тёркин»: поэма о народном характере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без исключительности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поэмы не выделен необычной биографией. Он собирателен и потому узнаваем: смелый, находчивый, жизнелюбивый, близкий обычному солдату на фронте.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разговорной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свободно и естественно. Юмор, простая речь и точный ритм делают поэму близкой читателю и усиливают её подлинность.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 Т. Твардовского; годы указаны по датам произведений и должностей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Твардовского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связан с переломом не только в биографии автора, но и в истории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личный путь Твардовского постоянно совпадал с ключевыми историческими сдвигами.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416602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16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лирика: память, утрата, ответственность
</a:t>
            </a:r>
            <a:endParaRPr lang="en-US" sz="2168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Утраченный дом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послевоенных стихах становится не просто местом, а символом разрушенной опоры, семейной памяти и прежней жизни, которую война уже не может вернуть.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победы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не сводит войну к торжеству. Он показывает её как опыт потерь, внутренней усталости и тяжёлого понимания того, сколько стоит выживание.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 разлука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возвращения домой у него почти всегда связан с разрывом. Человек возвращается в пространство памяти, но прежняя целостность семьи и мира уже нарушена.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мера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требует от человека не громких слов, а стойкости и честности. Именно это помогает сохранить достоинство после пережитой исторической катастрофы.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 у дороги»: война через судьбу семьи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 войну не через батальные сцены, а через распад семейного мира. Личное горе здесь становится способом говорить об общей исторической трагедии.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почти нет внешней героики. Твардовский выбирает тихую, сдержанную интонацию, чтобы сильнее подчеркнуть боль разлуки и необратимость утрат.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«Дом у дороги» важен для понимания послевоенного периода: история раскрывается через судьбу обычных людей, а не через громкие лозунги.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приобретает значение памяти, родовой связи и мирного уклада. Когда он разрушен, читатель видит не только потерю жилья, но и крушение жизненного порядка.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мир»: редакторская работа и защита литературной правды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Твардовского «Новый мир» перестал быть просто литературным журналом и стал местом, где авторы рассчитывали на серьёзный разговор с читателем. Здесь ценили точность наблюдения, нравственную прямоту и тексты, не прячущие сложность жизни за официальной риторикой.
</a:t>
            </a:r>
            <a:endParaRPr lang="en-US" sz="72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Журнал, который стал площадкой доверия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умел увидеть в рукописи не только художественный замысел, но и гражданскую позицию автора. Он поддерживал произведения, в которых звучала личная ответственность за слово, даже если их интонация не совпадала с привычными требованиями времени.
</a:t>
            </a:r>
            <a:endParaRPr lang="en-US" sz="72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Редактор, который читал между строк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значимый номер журнала становился событием и испытанием одновременно. Публикация честных текстов нередко вызывала споры, давление и запреты, но именно этот риск сделал «Новый мир» символом внутренней свободы и уважения к литературной правде.
</a:t>
            </a:r>
            <a:endParaRPr lang="en-US" sz="72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публикации как часть литературной истории
</a:t>
            </a:r>
            <a:endParaRPr lang="en-US" sz="12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Твардовский отстаивал правду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редакторской работы в «Новом мире»: от авторского текста до общественного отклика и давления со стороны цензуры.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Т. Твардовского и их общепринятая датировка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Твардовского и их темы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помогают увидеть, как менялись тема и интонация Твардовского вместе с историей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крупные тексты связаны с переломными историческими моментами и раскрывают человека через личный опыт эпохи.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75260"/>
            <a:ext cx="376800" cy="3014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Твардовского: язык, ритм, интонация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речь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выбирает простые, точные слова, чтобы мысль звучала естественно и убедительно. Его поэзия избегает излишней вычурности и сохраняет доверительный тон разговора с читателем.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ритм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Твардовского легко читаются вслух благодаря гибкому ритму и свободной интонации. Эта музыкальность не отвлекает от смысла, а подчёркивает движение мысли и эмоциональную сдержанность.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слышны разговорные обороты, пословичная точность и связь с устной традицией. Благодаря этому поэтический мир Твардовского воспринимается как близкий повседневной жизни.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точность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у Твардовского работает на смысл: предмет, жест или реплика раскрывают характер и позицию героя. Так простая речь становится формой моральной ответственности.
</a:t>
            </a:r>
            <a:endParaRPr lang="en-US" sz="12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произведений А. Т. Твардовского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темы в творчестве Твардовского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Твардовский возвращается к одним и тем же нравственным вопросам, но каждый раз раскрывает их через новый жизненный опыт.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военная и народная темы, однако именно их соединение с памятью и нравственным выбором создаёт цельность его поэтики.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цензурой: цена независимости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редакторская работа Твардовского воспринимается как гражданский поступок. Он показал, что сохранение правды в печати требует не меньшего мужества, чем создание самого текста.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1960-е годы Твардовский всё чаще защищал авторов, чьи тексты не укладывались в официальные схемы. Для него редакторская ответственность означала не послушание, а честный разговор с эпохой.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публикаций в «Новом мире» становились не только литературными, но и политическими. Каждое решение о печати могло вызвать проверку, давление или обвинения в идейной ненадёжности.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в культурной памяти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Твардовского помнят как автора, который сумел соединить понятный язык, внутреннюю свободу и верность исторической правде. Его имя прежде всего связано с «Василием Тёркиным» и честной интонацией фронтовой лирики.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важна и его редакторская роль: «Новый мир» стал символом литературной независимости. В школьной и общественной памяти Твардовский остаётся поэтом совести, для которого достоинство слова было неотделимо от достоинства человека.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смерть поэта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— работа в «Новом мире»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остаётся одной из главных фигур литературной жизни страны и продолжает отстаивать право текста на честность, несмотря на растущее напряжение вокруг журнала.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— усиливающееся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 цензурой и партийным контролем становятся всё острее; переживания этого периода заметно осложняют его личную и творческую жизнь.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декабря 1971 — смерть в Клину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он прожил, не отказываясь от своих убеждений. Его уход закрепил образ писателя, который сохранил верность правде даже в трудных обстоятельствах.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Твардовского для литературы XX века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образ народного поэта, говорящего о войне и истории без ложного пафоса и с редкой интонационной естественностью.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военная поэма изменила представление о героическом тексте: в центре оказался не лозунг, а живой человек с его страхом, стойкостью и юмором.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памяти Твардовский показал, что прошлое требует не только воспоминания, но и нравственного осмысления личной и общей судьбы.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редактор он доказал, что литература может быть формой общественной ответственности, а честный текст — культурным событием национального масштаба.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Твардовский: поэт, которого важно читать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соединяет фронтовую правду, память о деревне и смелость литературного выбора. Его творчество учит видеть в поэзии не украшение эпохи, а честный разговор о человеке и истории.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2026-05-20T02:59:16Z</dcterms:created>
  <dcterms:modified xsi:type="dcterms:W3CDTF">2026-05-20T02:59:16Z</dcterms:modified>
</cp:coreProperties>
</file>