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презентации: Класс Ракообразные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разнообразие, строение и роль ракообразных в природе.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ракообразных в экосистемах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встречаются почти во всех водоемах и влажных местах суши. Они играют важную роль в пищевых цепях и участвуют в переработке органики, поддерживая экологическое равновесие.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возникновения и развитие ракообразных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в кембрии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появились около 500 миллионов лет назад. Их древние представители — трилобиты — произошли в эпоху кембрийского взрыва, что подтверждают ископаемые находки.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разных сред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ракообразные адаптировались к жизни в морских, пресноводных и даже наземных биотопах, развив множество морфологических и физиологических приспособлений.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успехи и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и функций позволило ракообразным стать одними из самых распространённых членистоногих, занимая важные экологические ниши.
</a:t>
            </a:r>
            <a:endParaRPr lang="en-US" sz="9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основные группы ракообразных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Десятиногие включают крабов, раков и креветок с пятью парами ходильных ног, имеющих развитый панцирь.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Ветвистоусые — мелкие фильтраторы, такие как дафнии и циклопы, с усиками, адаптированными для улавливания пищи.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Равноногие обитают преимущественно на суше, например мокрицы, с уплощённым телом, приспособлены к разложению органики.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ракообразных и география распространения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ракообразные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Десятиногие часто населяют прибрежные и глубоководные зоны океанов, где располагаются на морском дне или плавают в толще воды.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раки и креветки распространены в озёрах и реках, предпочитают чистую воду и служат индикаторами её качества.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Мокрицы живут во влажной почве и лесной подстилке, активно разлагают растительные остатки, поддерживая почвенное питание.
</a:t>
            </a:r>
            <a:endParaRPr lang="en-US" sz="8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ракообразных: ключевые характеристики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разделено на три части: голова с органами чувств, грудь с ногами и брюхо для движения и дыхания.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сложные, расположены на подвижных стебельках, обеспечивают широкий обзор окружающей среды.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антенн выполняют функции осязания и восприятия химических сигналов.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Твердый хитиновый панцирь защищает внутренние органы и укрепляется известью для дополнительной прочности.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ракообразных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по размеру варьируется от нескольких миллиметров до 15 см, что отражает их адаптацию к разным условиям.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существенный разрыв между крошечными фильтраторами и гигантскими декарпусами, демонстрируя эволюционное разнообразие.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водоемов,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функции систем органов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головной и брюшной ганглии, управляющие движениями и реакциями. Такое строение обеспечивает координацию сложного поведения.
</a:t>
            </a:r>
            <a:endParaRPr lang="en-US" sz="105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жевательного желудка с хитинизированными пластинами и длинного кишечника, приспособленного к переработке органики.
</a:t>
            </a:r>
            <a:endParaRPr lang="en-US" sz="1082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дыхательный орган — жабры, расположенные у большинства видов на ножках, через которые проходит вода для газообмена.
</a:t>
            </a:r>
            <a:endParaRPr lang="en-US" sz="10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ракообразных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видов ракообразных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ракообразных: основные типы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Детритофаги питаются разлагающимися остатками растений и животных, что способствует очистке среды.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креветки очищают донные отложения, восстанавливая структуру осадков.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ракообразные дополнительно охотятся на мелких животных или поедают растительность, влияя на пищевую сеть.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Фильтраторы улавливают микроскопические водоросли и бактерии, поддерживая баланс фитопланктона.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питания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ракообразных используют различные источники пищи, что увеличивает их экологическую устойчивость и позволяет выживать в разнообразных условиях.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фильтраторов и детритофагов подчёркивает роль ракообразных в переработке органики и поддержании природного баланса.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биологических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ракообразных в экосистемах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— основа многих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служат питанием для рыб, птиц и млекопитающих, обеспечивая передачу энергии в экосистемах. Их численность влияет на здоровье водных сообществ.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очистке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Детритофаги и фильтраторы помогают уменьшать количество органических остатков и микроскопических водорослей, способствуя самоочищению и сохранению качества воды.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фитопланктона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 активно поедают фитопланктон, снижая риск цветения воды и улучшая условия жизни для других водных организмов.
</a:t>
            </a:r>
            <a:endParaRPr lang="en-US" sz="8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среде обитания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Береговые ракообразные имеют твёрдый панцирь, который защищает их от высыхания при изменениях влажности и температурных колебаний.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виды оснащены биолюминесцентными органами, что помогает им ориентироваться и привлекать добычу в темных глубинах океана.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изменять свою активность и физиологию, чтобы переносить резкие изменения солёности и температуры в среде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29657"/>
            <a:ext cx="4009200" cy="18807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основных групп ракообразных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различные морфологические адаптации трёх главных подгрупп ракообразных, отражающие их образ жизни и среду обитания.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отличия отражают приспособления к разным экологическим нишам и средам обитания.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41007"/>
            <a:ext cx="1646100" cy="13438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050" y="1241007"/>
            <a:ext cx="1646100" cy="1343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050" y="1253379"/>
            <a:ext cx="1646100" cy="13438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725" y="1253368"/>
            <a:ext cx="1646100" cy="13438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 класса ракообразных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21325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рак — индикатор чистых вод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Astacus astacus обитает в пресных водоёмах Европы. Чувствителен к загрязнению, поэтому его присутствие указывает на хорошее состояние экосистемы.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2881987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краб — активный хищник и санитар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Carcinus maenas широко распространён в Атлантике. Он поедает мелких животных и способствует очищению прибрежных зон от остатков.
</a:t>
            </a:r>
            <a:endParaRPr lang="en-US" sz="987" dirty="0"/>
          </a:p>
        </p:txBody>
      </p:sp>
      <p:sp>
        <p:nvSpPr>
          <p:cNvPr id="12" name="Text 4"/>
          <p:cNvSpPr txBox="1"/>
          <p:nvPr/>
        </p:nvSpPr>
        <p:spPr>
          <a:xfrm>
            <a:off x="5014849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Креветка — ключевой фильтратор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Palaemon elegans очищает воду, фильтруя микроскопические частицы и способствуя поддержанию баланса в экосистемах.
</a:t>
            </a:r>
            <a:endParaRPr lang="en-US" sz="1013" dirty="0"/>
          </a:p>
        </p:txBody>
      </p:sp>
      <p:sp>
        <p:nvSpPr>
          <p:cNvPr id="13" name="Text 5"/>
          <p:cNvSpPr txBox="1"/>
          <p:nvPr/>
        </p:nvSpPr>
        <p:spPr>
          <a:xfrm>
            <a:off x="7152674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Мокрица — житель суши и разлагатель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Armadillidium vulgare единственный наземный представитель ракообразных. Она перерабатывает растительные остатки, улучшая структуру почвы.
</a:t>
            </a:r>
            <a:endParaRPr lang="en-US" sz="9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ракообразных имеется раздельнополое размножение с внешним оплодотворением и разнообразными стратегиями заботы о яйцах.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многих видов бережно носят оплодотворённые яйца на плавательных ножках, защищая их от хищников и высыхания до вылупления детёнышей.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ветвистоусых, например дафний, размножение возможно партеногенетически, что обеспечивает быстрое увеличение популяции в благоприятных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ракообразных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входят в важные объёмы морского промысла и аквакультуры, обеспечивая значительный вклад в мировую пищевую индустрию.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Улов креветок превышает 6 миллионов тонн в год, что свидетельствует о высокой востребованности в пищевой промышленности и кормлении животных.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ракообразных распространяется на сельское хозяйство и аквариумистику, где они способствуют поддержанию экологического баланса.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служат индикаторами загрязнённости водоёмов и состояния окружающей среды, что важно для мониторинга и охраны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и экологические угрозы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и промышленный сброс снижают численность ракообразных и ухудшают качество их среды обитания.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вылов и интродукция чужеродных видов, например китайского речного краба, создают угрозу для коренных популяций и экосистем.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охраны включают создание заповедников, контроль загрязнений и регулирование рыбной ловли для сохранения баланса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открытия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помогают уточнять систематику и выявлять новые виды ракообразных.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Изучаются механизмы биолюминесценции, регенерации конечностей и обновления панциря, что расширяет представления о физиологии группы.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экспедиции исследуют роль ракообразных в климатических и экологических процессах на глобальном уровне.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годы ученые описали более 200 новых видов, расширяя знания о разнообразии класса.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ракообразных для природы и человека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играют ключевую роль в устойчивости экосистем и экологическом образовании, а их изучение способствует сохранению биоразнообразия и рациональному использованию природных ресурсов.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2026-05-08T22:36:58Z</dcterms:created>
  <dcterms:modified xsi:type="dcterms:W3CDTF">2026-05-08T22:36:58Z</dcterms:modified>
</cp:coreProperties>
</file>