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Петра Великого в оценке потомков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перемен, силы и споров о цене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изменил страну и оставил после себя яркий литературный образ. Его эпоха дала писателям темы власти, труда, новизны и выбора между государственным успехом и человеческой судьбой.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его место в истории и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часто изображается как правитель-строитель: он создаёт город, меняет устройство страны и направляет её к новому историческому этапу.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Петра закрепились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произведений он показан как человек действия, который сам трудится, знает морское и военное дело и подаёт пример окружающим.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авторы подчёркивают его жёсткость: ради государственных целей он требует полного подчинения и не щадит привычный уклад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литературный Пётр — не только герой преобразований, но и фигура, вокруг которой возникает спор о справедливой цене реформ.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оценка Петра в литературе и культуре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изменения образа Петра I в русской словесности.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города и символ воли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«Медном всаднике» Пётр I связан с рождением Санкт-Петербурга и с идеей сильной государственной власти. Памятник на Сенатской площади становится знаком исторического размаха и решительности.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государства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большой замысел сталкивается с личной судьбой Евгения. На фоне наводнения особенно ясно видно, что история может быть величественной и одновременно жестокой.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в поэме Пушкина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оценок видно не только в литературе, но и в том, какие вопросы задают читатели разных эпох.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XVIII–XXI веков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образ Петра становится сложнее: от восхищения к размышлению о цене преобразований.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оценки Петра I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 спор о судьбе России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Европе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видят в Петре правителя, который открыл России новые знания, морскую силу и связь с европейской культурой.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 море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связан с созданием флота и морским делом. В литературе это часто знак движения вперёд и выхода страны за привычные границы.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перемены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критически настроенных писателей реформы Петра означали ломку старого уклада, суровую дисциплину и давление на людей.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народа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вопрос о простых людях, которым пришлось жить и работать в условиях больших перемен и государственных задач.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Мировоззренческий спор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становится не только историческим, но и нравственным: он помогает думать о том, что важнее — успех государства или цена, уплаченная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7630"/>
            <a:ext cx="4365000" cy="167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XVIII–XXI веков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русская литература объясняла личность Петра и его реформы.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произведение, тем заметнее в нём не только уважение к Петру, но и интерес к нравственной стороне преобразований.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подходов к образу Петра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литературе — это не просто место действия, а знак новой эпохи. Через него писатели показывают движение России к морю, к знаниям и к государственным переменам.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Петербурга так важен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описывают как красивый и величественный, но вместе с тем холодный, тревожный и непростой для жизни. В этом чувствуется напряжение между мечтой и реальностью.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напоминает о труде тысяч людей, благодаря которым он появился. Поэтому в литературе он связан и с гордостью за страну, и с памятью о трудностях строительства.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Петербург называют «окном в Европу» не случайно: он выражает стремление России стать частью нового культурного и политического пространства.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этот символ двойной. За красотой города стоят тяжёлые условия строительства, поэтому Петербург в литературе соединяет величие замысла и память о человеческих жертвах.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символ петровского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 особенно выделяет Петербург и государственный масштаб личности Петра, потому что именно они задают тон многим произведениям о его эпохе.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образов Петра I в русской словесности XVIII–XXI веков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ассоциации связаны с созиданием и властью, но рядом неизменно присутствует тема человеческих потерь и исторической цены реформ.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связывают с Петром I в литературной памяти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 художественных текстах часто предстаёт не только правителем, но и человеком дела: он строит, учится, работает рядом с мастерами и моряками.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показывает человека за образом императора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подчёркивают его сильную волю, стремление всё держать под контролем и требовательность к себе и окружающим, что делает образ живым и убедительным.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литература напоминает, что такая энергия нередко превращалась в жёсткость: ради государственных целей Пётр мог не считаться с личными чувствами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реформы действительно укрепили государство, расширили возможности страны и сделали Россию заметнее в Европе, поэтому потомки нередко говорят о нём с восхищением.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те же преобразования требовали тяжёлого труда, строгой дисциплины и больших жертв, а обычные люди часто оказывались перед трудным выбором или потерями.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Пётр в литературе остаётся фигурой двойной: он одновременно символ исторического подъёма и напоминание о высокой цене перемен.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Петра называют противоречивым героем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историко-культурные оценки эпохи Петра I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оценок Петра показывает, почему его образ вызывает и уважение, и споры.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результаты преобразований велики, но в литературе им постоянно противопоставляются страдания людей и разрушение привычного уклада.
</a:t>
            </a:r>
            <a:endParaRPr lang="en-US" sz="116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и против восхищения Петром I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Петру I и литературный образ власти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«Медный всадник» на Сенатской площади давно воспринимается не просто как памятник, а как знак новой столицы и сильной государственной воли. В литературе он напоминает о том, что история может быть величественной и вместе с тем суровой.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Памятник, который стал символом эпохи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камень начинает говорить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пушкинской поэме памятник словно оживает и становится почти героем произведения. Он напоминает о власти, которая способна менять судьбы людей, и о переменах, остановить которые уже невозможно.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одна и та же эпоха может быть временем прогресса для страны и тяжёлым испытанием для многих семей.
</a:t>
            </a:r>
            <a:endParaRPr lang="en-US" sz="125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интерпретации петровской эпохи XVIII–XXI веков
</a:t>
            </a:r>
            <a:endParaRPr lang="en-US" sz="109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петровских реформ в литературе двойственен: государство усилилось, но личная цена преобразований оказалась очень высокой.
</a:t>
            </a:r>
            <a:endParaRPr lang="en-US" sz="122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петровских преобразований в литературной оценке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Петра I читают как историческую фигуру огромного масштаба: он изменил государство, а его имя стало частью национальной памяти и школьного канона.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и читатели уже не ограничиваются восхищением, а задают вопрос: можно ли считать успех оправданным, если он достался слишком дорогой ценой.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вызывает судьба обычного человека рядом с великими событиями, потому что литература помогает увидеть не только историю правителя, но и жизнь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Петра остаётся актуальным: он помогает обсуждать власть, ответственность и границы допустимых перемен, не сводя прошлое к одной оценке.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образа Петра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литературной оценки Петра потомками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исторические события превращаются в устойчивый литературный образ.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художественном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Петровская эпоха показывает, как писатели превращают реальные события в яркий сюжет, где важны не только даты, но и человеческие переживания, выборы и последствия реформ.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Санкт-Петербурга можно увидеть, как литература соединяет красоту города, государственную волю и труд множества людей, создававших новую столицу.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власти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Петра помогает обсуждать, что значит сильная власть, когда её можно считать полезной и почему исторический успех не всегда обходится без потерь.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читательского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этой темы учит замечать авторскую позицию, исторический контекст и нравственный смысл произведения, а не ограничиваться только пересказом событий.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петровскую эпоху на уроках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величие Петра и сложность его наследия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вошёл в литературу как создатель новой России, но его образ всегда остаётся спорным. В этом и состоит его сила: величие не отделяется от цены перемен.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2026-05-22T20:54:58Z</dcterms:created>
  <dcterms:modified xsi:type="dcterms:W3CDTF">2026-05-22T20:54:58Z</dcterms:modified>
</cp:coreProperties>
</file>