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 — голубая планета, потому что океан соединяет её воды, климат и жизнь.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океан: единая водная оболочка Земли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помогает понять, как связаны суша, атмосфера и жизнь на планете. Он влияет на погоду, ресурсы, транспорт и природные условия, поэтому изучение этой темы важно для географии и повседневной жизни.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Мировой океан стоит изучать в 7 классе
</a:t>
            </a:r>
            <a:endParaRPr lang="en-US" sz="2981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97%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географии; справочные данные о составе гидросферы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всей воды планеты сосредоточено в Мировом океане.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что почти все водные запасы Земли находятся в солёной воде, а пресной воды очень мало.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898728"/>
            <a:ext cx="3962400" cy="1893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океана свои размеры, положение и природные условия. Это делает их похожими по строению, но разными по свойствам.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различаются не только размерами, но и температурой, положением и условиями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общегеографические справочные сведения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океанов Земли и их особенности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океана на поверхности Земли объясняет, почему он так сильно влияет на тепло и влагу в атмосфере.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поверхность занимает большую часть планеты, поэтому океан играет ведущую роль в её природных процессах.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Общегеографические данные о соотношении суши и Мирового океана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Земли: океан и суша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связаны между собой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водная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Тихий, Атлантический, Индийский, Северный Ледовитый и Южный океаны не отделены друг от друга полностью. Их воды постепенно переходят одна в другую, образуя единую систему.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2339763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жёстких 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океанов условны и используются для удобства изучения. В природе вода свободно перемещается между океаническими бассейнами, морями и проливами, связывая огромные пространства.
</a:t>
            </a:r>
            <a:endParaRPr lang="en-US" sz="1249" dirty="0"/>
          </a:p>
        </p:txBody>
      </p:sp>
      <p:sp>
        <p:nvSpPr>
          <p:cNvPr id="11" name="Text 4"/>
          <p:cNvSpPr txBox="1"/>
          <p:nvPr/>
        </p:nvSpPr>
        <p:spPr>
          <a:xfrm>
            <a:off x="514575" y="3475575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увидеть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глобусе или карте хорошо заметно, что океаны образуют непрерывную оболочку вокруг материков. Особенно наглядны направления течений, которые переносят тепло и влагу по планете.
</a:t>
            </a:r>
            <a:endParaRPr lang="en-US" sz="127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океан влияет на климат Земли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общем ходе теплообмена, испарения и движения воздушных масс над океаном.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25" y="1642900"/>
            <a:ext cx="218362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255" y="1642900"/>
            <a:ext cx="169838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56" y="3328333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124" y="3328333"/>
            <a:ext cx="194100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течения и их значение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подогревают воздух у берегов и делают климат мягче. Поэтому в прибрежных районах зимы могут быть менее суровыми, чем в других местах на той же широте.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течения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течения понижают температуру воздуха у берегов и часто делают климат суше. Они могут усиливать туманы и влиять на природные условия прибрежных пустынь.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Гольфстрим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одно из самых известных тёплых течений. Оно помогает смягчать климат Западной Европы, делая его заметно теплее, чем можно ожидать для таких широт.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побережий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изменяют погоду, влажность и температуру на берегах. Поэтому они важны не только для океана, но и для жизни людей на суше.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дна очень разнообразен: у берегов лежат мелководья, а в центре океана встречаются гигантские впадины.
</a:t>
            </a:r>
            <a:endParaRPr lang="en-US" sz="1299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глубже, тем меньше света и выше давление, поэтому условия жизни там особенно суровы.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Общегеографические справочные данные о рельефе дна Мирового океана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Глубины океана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разных слоях океана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46000" y="1732900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верхних слоях достаточно света для фитопланктона, поэтому здесь особенно много пищи. Именно поэтому в этой зоне живут рыбы, медузы и морские птицы.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62700" y="708000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Глубинные слои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увеличением глубины света становится меньше, а температура падает. Живые организмы приспосабливаются к холоду, темноте и сильному давлению, меняя строение и поведение.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62700" y="2900075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Дно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самых больших глубинах обитают бактерии, черви, крабы и отдельные глубоководные рыбы. Они умеют выживать там, где человеку без специальной техники существовать невозможно.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121125"/>
            <a:ext cx="4094100" cy="130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дает человеку не только пищу, но и сырье, а также источник энергии. Разные группы ресурсов используются по-разному и требуют осторожного обращения.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океана разнообразны, но их использование должно быть разумным: от этого зависит сохранение морских экосистем и будущие запасы.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географии, тема «Мировой океан»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ресурсов Мирового океана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море, залив и пролив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у края суши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всегда связано с океаном, но часто частично окружено сушей и отличается своими течениями, соленостью и животным миром. На карте оно выглядит как отдельная часть водного пространства, хотя на самом деле остается частью единой океанской системы.
</a:t>
            </a:r>
            <a:endParaRPr lang="en-US" sz="975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Залив, врезающийся в берег
</a:t>
            </a:r>
            <a:pPr algn="l" indent="0" marL="0">
              <a:lnSpc>
                <a:spcPct val="115000"/>
              </a:lnSpc>
              <a:buNone/>
            </a:pPr>
            <a:r>
              <a:rPr lang="en-US" sz="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Залив глубоко входит в сушу и словно «вклинивается» в материк. Его берега обычно образуют удобные защищенные бухты, поэтому именно здесь нередко располагаются порты и города. На иллюстрации хорошо читается форма Мексиканского залива.
</a:t>
            </a:r>
            <a:endParaRPr lang="en-US" sz="987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Пролив как водный коридор
</a:t>
            </a:r>
            <a:pPr algn="l" indent="0" marL="0">
              <a:lnSpc>
                <a:spcPct val="115000"/>
              </a:lnSpc>
              <a:buNone/>
            </a:pPr>
            <a:r>
              <a:rPr lang="en-US" sz="3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Пролив соединяет два водных пространства и одновременно разделяет участки суши. Это узкий путь для судов и морских течений, где особенно заметна связь океанов. Берингов пролив — яркий пример такого природного «моста» между морями.
</a:t>
            </a:r>
            <a:endParaRPr lang="en-US" sz="10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загрязнений попадает в море через реки, побережья и прибрежные города, поэтому проблема начинается далеко от открытого океана.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вклад в загрязнение дают наземные источники; значит, особенно важны контроль отходов, очистка стоков и сокращение пластика.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UNEP и международных обзоров по морскому мусору; около 80% мусора поступает с суши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загрязнения океана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90%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IPCC, Sixth Assessment Report (AR6)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избыточного тепла накапливает Мировой океан, из-за чего его потепление напрямую влияет на кораллы, уровень моря и морские экосистемы.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принимает на себя основную часть лишнего тепла планеты, поэтому его изменение отражается на природе очень быстро.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сохранения океана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 основана на практиках снижения загрязнения и бережного использования морских ресурсов.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213389"/>
            <a:ext cx="3962400" cy="1264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экосистемы океана выполняют разные природные функции: одни особенно богаты видами, другие защищают берега, третьи поддерживают жизнь в холодных морях.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сохранять океан «вообще» — для каждой экосистемы нужны свои меры охраны, потому что их функции и уязвимость различаются.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географии и природоведения; обобщение сведений о морских экосистемах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морские экосистемы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Древность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использовали как пути связи между материками. Путешественники и торговцы учились ориентироваться по звездам, ветрам и береговым линиям.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компаса и карт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более точные навигационные приборы, а морские карты помогли безопаснее пересекать океаны и открывать новые земли.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навигация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путь судов определяют спутники, эхолоты и прогнозы погоды. Это делает морские перевозки точнее, быстрее и безопаснее.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менялось мореплавание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удивляет в Мировом океане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2375" y="1193495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состояния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океане соседствуют штормы и полный штиль, теплые тропические воды и ледяные полярные области. Такое разнообразие делает океан одной из самых изменчивых природных сред на Земле.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2375" y="2325793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океане живут синие киты — крупнейшие животные нашей планеты. Их размеры показывают, насколько богатой и необычной может быть жизнь в морской среде.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2375" y="3458078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подводный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водой есть не только рыбы, но и подводные хребты, впадины и равнины. Рельеф дна и движение вод создают условия, в которых морские организмы приспосабливаются к самым разным условиям.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океана помогают наблюдать за изменением погоды, состоянием льдов и жизнью морских организмов, а также оценивать риски для берегов.
</a:t>
            </a:r>
            <a:endParaRPr lang="en-US" sz="1226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изучен океан, тем точнее прогнозы и эффективнее защита природы, людей и хозяйства на побережьях.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задач океанологических исследований по материалам учебной географии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ученые изучают Мировой океан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соединяет климат, живые организмы и хозяйственную деятельность людей в единую систему. От его состояния зависят погода, ресурсы, безопасность берегов и будущее планеты.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 — общий дом для природы и человека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2026-06-02T12:25:58Z</dcterms:created>
  <dcterms:modified xsi:type="dcterms:W3CDTF">2026-06-02T12:25:58Z</dcterms:modified>
</cp:coreProperties>
</file>