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 экологических проблем: обзор и ключевые темы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требует системных решений: от привычек каждого человека до международного сотрудничества.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экологический кризис стал глобальным приоритетом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промышленности и потребления ресурсов сделал экологические проблемы частью повседневной жизни. Сегодня они влияют на здоровье, экономику и безопасность, а потому требуют не разрозненных мер, а согласованной стратегии на всех уровнях.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загрязнение формируют выбросы заводов, электростанций и транспорта. В воздух попадают оксиды серы, азота и мелкие частицы, которые ухудшают качество среды и накапливаются в городских агломерациях.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загрязнение связано со сбросом недостаточно очищенных сточных вод, нефтяными разливами и попаданием бытовой химии в реки и озёра. Это нарушает экосистемы и делает воду менее безопасной.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страдает от свалок, избытка пестицидов и накопления тяжёлых металлов. Такие загрязнители уменьшают плодородие, переходят в растения и далее по пищевым цепям к человеку.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проблемы огромен: ежегодно в мире образуется около 2 млрд тонн твёрдых отходов. Значительная часть попадает на полигоны или сжигается, усиливая загрязнение воздуха, воды и земель.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среды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4993" y="1160879"/>
            <a:ext cx="343286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экологических проблем для человека и природы
</a:t>
            </a:r>
            <a:endParaRPr lang="en-US" sz="1695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заболеваний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 вода повышают риск болезней органов дыхания, аллергий и онкологических патологий. Особенно уязвимы дети, пожилые люди и жители крупных городов с высокой транспортной нагрузкой.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 и загрязнение среды сокращают численность видов растений и животных. Когда исчезает один элемент экосистемы, нарушаются пищевые связи и снижается её устойчивость.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водой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качества питьевой воды становится прямой угрозой для здоровья и повседневной жизни. Очистка воды требует больших затрат, а в регионах с дефицитом ресурсов риск особенно высок.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экосистем ведёт к потерям в сельском хозяйстве, туризме и коммунальной сфере. Аномальная погода и природные риски увеличивают расходы на восстановление инфраструктуры и защиту населения.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взаимно усиливают друг друга; в крупных городах России экологическая нагрузка особенно заметна.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условия и общепринятые статистические оценки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усиливают нагрузку на природу одновременно и по-разному.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экологических проблем: сравнительный анализ
</a:t>
            </a:r>
            <a:endParaRPr lang="en-US" sz="179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специфика
</a:t>
            </a:r>
            <a:endParaRPr lang="en-US" sz="244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419 ppm: след в воздухе
</a:t>
            </a:r>
            <a:pPr algn="l" indent="0" marL="0">
              <a:lnSpc>
                <a:spcPct val="90000"/>
              </a:lnSpc>
              <a:buNone/>
            </a:pPr>
            <a:r>
              <a:rPr lang="en-US" sz="30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419 ppm в 2023 году напоминает, что атмосфера уже насыщена углекислым газом сильнее, чем прежде. Для школьной аудитории это не абстрактная цифра, а знак того, что энергетика, транспорт и промышленность влияют на климат каждый день. Изменение состава воздуха фиксируется приборами, а затем проявляется в погоде и рисках для здоровья.
</a:t>
            </a:r>
            <a:endParaRPr lang="en-US" sz="91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заметное на карте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40 лет среднегодовая температура в России выросла быстрее, чем в среднем по миру: на 2,5 °C против 1,2 °C. Это означает, что климатические изменения здесь ощущаются особенно остро — от длительных оттепелей до нестабильных зим. Такая динамика требует адаптации инфраструктуры и сельского хозяйства.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нового типа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засухи, паводки и ураганы всё чаще воспринимаются не как исключения, а как новая норма риска. Когда промышленные выбросы усиливают парниковый эффект, природа отвечает более резкими и разрушительными сценариями. Их цена — потери урожая, ущерб домам и рост затрат на восстановление.
</a:t>
            </a:r>
            <a:endParaRPr lang="en-US" sz="98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специфика
</a:t>
            </a:r>
            <a:endParaRPr lang="en-US" sz="244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шире охват; устойчивый результат даёт сочетание всех трёх.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многоуровневого экологического управления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путей решения экологических проблем
</a:t>
            </a:r>
            <a:endParaRPr lang="en-US" sz="1876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различаются по масштабу, но работают лучше всего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 экономический эффект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ВИЭ уменьшают выбросы CO2 и делают энергосистему менее зависимой от цен на уголь, нефть и газ. Для стран это ещё и способ создавать новые рабочие места в высокотехнологичных отраслях.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распространение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вроде солнечной станции «Бенбан», крупных ветропарков Германии и Дании, а также российских малых ГЭС и биогазовых установок показывают, что ВИЭ уже переходят от эксперимента к практике.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ВИЭ становятся базой новой энергетики
</a:t>
            </a:r>
            <a:endParaRPr lang="en-US" sz="2144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обращения с отходами: этапы и взаимосвязи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 показывает, как каждый этап снижает нагрузку на окружающую среду.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позволяет направлять пластик, бумагу и стекло в переработку вместо полигона. Там, где система работает, доля вторичного сырья растёт, а нагрузка на свалки и города снижается.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одного контейнера недостаточно: нужны логистика, перерабатывающие мощности и привычка сортировать отходы. Опыт России и Швеции показывает, что результат зависит от инфраструктуры и экологического просвещения.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отходов
</a:t>
            </a:r>
            <a:endParaRPr lang="en-US" sz="252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 природный щит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углерода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Восстановленные леса работают как естественный фильтр: молодые деревья активно поглощают CO2 и постепенно охлаждают территорию. Это помогает смягчать климатические изменения и улучшать качество воздуха в городах.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почва и биоразнообразие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удерживают влагу, укрепляют почву корнями и создают среду для множества видов. Поэтому лесовосстановление снижает эрозию, поддерживает водный режим и возвращает природный баланс.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Биопрепараты вместо лишних обработок
</a:t>
            </a:r>
            <a:pPr algn="l" indent="0" marL="0">
              <a:lnSpc>
                <a:spcPct val="90000"/>
              </a:lnSpc>
              <a:buNone/>
            </a:pPr>
            <a:r>
              <a:rPr lang="en-US" sz="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выпускают энтомофагов, которые естественно ограничивают численность вредителей, и вносят микробиологические препараты для поддержки растений. Такой подход уменьшает зависимость от химических средств и делает урожай безопаснее для почвы и воды. Фермер видит не только урожай, но и живую экосистему, которая сохраняет устойчивость из сезона в сезон.
</a:t>
            </a:r>
            <a:endParaRPr lang="en-US" sz="687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хозяйство рядом с лесополосой
</a:t>
            </a:r>
            <a:pPr algn="l" indent="0" marL="0">
              <a:lnSpc>
                <a:spcPct val="90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органической ферме отказываются от агрессивных удобрений и сохраняют структуру почвы за счёт севооборота и природных методов защиты. Рядом с полем высаживают деревья и кустарники, чтобы удерживать влагу и защищать участки от ветра. Это снижает нагрузку на воду и делает производство более бережным.
</a:t>
            </a:r>
            <a:endParaRPr lang="en-US" sz="75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Междурядья как рабочее пространство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Междурядные посадки создают дополнительный слой растительности между культурами, а агролесоводство соединяет пашню и древесные насаждения в единую систему. Такая планировка помогает уменьшить смыв почвы, поддерживает опылителей и делает производство более устойчивым к засухе. В результате сельское хозяйство становится не только продуктивным, но и экологически разумным.
</a:t>
            </a:r>
            <a:endParaRPr lang="en-US" sz="687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сельское хозяйство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начинается с простых решений: светодиодных ламп, теплоизоляции и техники с высоким классом энергоэффективности. Такие меры снижают расход ресурсов без потери комфорта и качества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управление освещением и отоплением особенно заметно в школах и общественных зданиях. Когда система включает свет только при необходимости, сокращаются счета, нагрузка на сети и лишние выбросы.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 его значимость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двигается чище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Электромобиль на зимней улице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становятся привычной частью городского пейзажа: они не выбрасывают выхлопные газы при движении и тише обычных машин. В Норвегии их доля в новых продажах достигла 79% в 2023 году, что показывает масштаб перемен. Для жителей это означает более чистый воздух и меньше шума на улицах.
</a:t>
            </a:r>
            <a:endParaRPr lang="en-US" sz="98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 на маршруте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пассажиры видят, как электробус плавно трогается без резкого шума и запаха топлива. Такие проекты уже испытывают в Москве, а переход городского транспорта на электротягу помогает снижать выбросы и повышать комфорт поездок. Это особенно важно для густонаселённых районов.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Велодорожка как часть маршрута
</a:t>
            </a:r>
            <a:pPr algn="l" indent="0" marL="0">
              <a:lnSpc>
                <a:spcPct val="90000"/>
              </a:lnSpc>
              <a:buNone/>
            </a:pPr>
            <a:r>
              <a:rPr lang="en-US" sz="30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велоинфраструктуры меняет привычный ритм города: короткие поездки можно совершать без автомобиля, а улицы становятся безопаснее и спокойнее. Велосипедный транспорт дополняет общественный и помогает уменьшать перегруженность дорог. Так город получает больше мобильности при меньшей экологической цене.
</a:t>
            </a:r>
            <a:endParaRPr lang="en-US" sz="918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двигается чище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движения, школьные эко-клубы и волонтёрские команды превращают заботу о природе в регулярную практику. Совместные акции показывают, что даже небольшие действия дают заметный общественный эффект.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«Час Земли», посадка деревьев и уборка территорий объединяют людей вокруг понятной цели. Такие инициативы формируют привычку отвечать за своё пространство и видеть результат собственных усилий.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совместных действий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 практика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экологическое образование включает модульные занятия, проекты и исследования. В школьной программе России с 2017 года появились обязательные разделы по экологии, чтобы знания переходили в повседневные привычки.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формирует культуру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опыты, конкурсы вроде «ЭкоПатруля» и школьные мероприятия помогают увидеть экологические проблемы на практике. Такой подход развивает ответственность, наблюдательность и готовность действовать осознанно.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понимать природу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предприятия всё чаще устанавливают фильтры, переходят на малоотходные технологии и возвращают сырьё в повторный оборот. Это позволяет сокращать нагрузку на воздух, воду и почвы без остановки производства.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бизнес использует возобновляемую энергию, экологический эффект становится заметным и для рынка, и для города. Примером служит завод Danone в России, где с 2023 года используется только такая энергетика.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производство как норма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действуют вместе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для общей атмосферы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и Парижское соглашение показывают, что экологические проблемы нельзя решать в одиночку. Международные договорённости задают рамки по сокращению парниковых выбросов и делают цели измеримыми.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технологиями и контролем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России в инициативах ООН помогает координировать усилия, сравнивать подходы и развивать зелёные технологии. Чем теснее сотрудничество стран, тем надёжнее защита от глобальных рисков.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с деревьями и тенью
</a:t>
            </a:r>
            <a:pPr algn="l" indent="0" marL="0">
              <a:lnSpc>
                <a:spcPct val="90000"/>
              </a:lnSpc>
              <a:buNone/>
            </a:pPr>
            <a:r>
              <a:rPr lang="en-US" sz="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Озеленённый двор меняет повседневную жизнь: деревья дают тень, снижают перегрев асфальта и делают прогулки приятнее. В Москве на одного жителя приходится около 16 квадратных метров озеленённых площадей, но этот ресурс можно развивать дальше, особенно во дворах школ, жилых кварталов и у пешеходных маршрутов.
</a:t>
            </a:r>
            <a:endParaRPr lang="en-US" sz="732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крыша над улицей
</a:t>
            </a:r>
            <a:pPr algn="l" indent="0" marL="0">
              <a:lnSpc>
                <a:spcPct val="90000"/>
              </a:lnSpc>
              <a:buNone/>
            </a:pPr>
            <a:r>
              <a:rPr lang="en-US" sz="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крыше нового здания появляются растения, которые удерживают часть влаги и смягчают летнюю жару. Такие решения помогают экономить ресурсы и одновременно улучшают вид квартала, превращая обычную постройку в часть природной среды. Летом это особенно заметно в плотной застройке, где каждый зелёный метр снижает тепловую нагрузку.
</a:t>
            </a:r>
            <a:endParaRPr lang="en-US" sz="69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отходы не смешивают
</a:t>
            </a:r>
            <a:pPr algn="l" indent="0" marL="0">
              <a:lnSpc>
                <a:spcPct val="90000"/>
              </a:lnSpc>
              <a:buNone/>
            </a:pPr>
            <a:r>
              <a:rPr lang="en-US" sz="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микрорайонах автоматизированные системы сбора отходов упрощают сортировку и уменьшают число переполненных контейнеров. Если добавить современные материалы и удобные маршруты для переработки, город начинает работать заметно чище и рациональнее. Жителям проще поддерживать порядок, а служба вывоза получает более предсказуемый поток отходов.
</a:t>
            </a:r>
            <a:endParaRPr lang="en-US" sz="687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среда, которая дышит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экологии зависит от общих решений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будущее строится не одним решением, а согласованной работой государства, бизнеса, школы и семьи. Чем раньше мы соединяем технологии, просвещение и личную ответственность, тем устойчивее становится среда для следующих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2026-05-10T03:24:20Z</dcterms:created>
  <dcterms:modified xsi:type="dcterms:W3CDTF">2026-05-10T03:24:20Z</dcterms:modified>
</cp:coreProperties>
</file>