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Определительные, притяжательные и указательные местоимения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точнее, короче и выразительнее.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знать эти разряды местоимений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часто встречаются в упражнениях и сочинениях. Умение различать их помогает избегать ошибок, точнее строить фразы и лучше понимать значение слов в предложении.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местоимения: значение и основные слова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называют предметы и признаки в обобщённом виде, а иногда выделяют один предмет из ряда других. Они помогают сделать высказывание точнее без лишних повторов.
</a:t>
            </a:r>
            <a:endParaRPr lang="en-US" sz="1371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каждый, всякий, сам, самый, весь, любой, иной, другой. Эти слова часто встречаются в заданиях, где нужно показать обобщение, выбор или полноту признака.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местоимения отвечают на вопросы какой? , какой именно? и какой по счёту?. По вопросу и смыслу их удобно узнавать в предложении.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 и весь показывают разные оттенки значения: отдельный предмет из группы или целое. А самый помогает выделить признак в наивысшей степени: самый высокий, самый интересный.
</a:t>
            </a:r>
            <a:endParaRPr lang="en-US" sz="13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в школьных примерах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Каждый ученик получил задание местоимение каждый выделяет не одного человека, а всех по отдельности. Так речь становится точной и краткой.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Всякий может ошибиться на новой теме слово всякий показывает обобщение. Оно напоминает, что подобная ситуация может случиться с любым человеком.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трудный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Самый трудный пример оказался последним местоимение самый выделяет признак в сильнейшей степени. Оно помогает сравнить предметы без длинного объяснения.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определительные местоимения помогают назвать предмет или признак точнее. Благодаря им текст звучит естественно и не перегружается одинаковыми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местоимений: сравнение по смыслу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различие между тремя разрядами местоимений.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легче определить по значению в предложении и по вопросу, который задаётся к местоимению.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местоимения: принадлежность предмета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указывают, кому принадлежит предмет. Они помогают назвать владельца прямо и коротко, не повторяя имя или другое существительное.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мой, твой, наш, ваш, свой, а также его, её, их. Эти слова отвечают на вопрос чей? и часто стоят рядом с существительным.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согласуются с существительным по роду, числу и падежу: мой портфель, моя тетрадь, моё правило, мои книги. Это важно для грамотного письма.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особенно удобны в рассказах о семье, школе, друзьях и личных вещах. Они делают описание более ясным и естественным для читателя.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притяжательное местоимение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по вопросу, значению и связи с подлежащим.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отличаются разряды местоимений по основным признакам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Указанные уровни отражают учебную сложность: чем точнее признак, тем проще распознать разряд по смыслу и вопросу.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значение и форма похожи: в парах свой — его и этот — тот.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 теме; точные статистические данные не приводятся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местоимения: что они обозначают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помогают назвать именно тот предмет, о котором идёт речь. К ним относятся этот и тот, которые различают близкое и более отдалённое.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такой и таков указывают на признак предмета. Они часто встречаются в сравнениях, ответах и пояснениях, когда нужно уточнить характеристику.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столько связано с количеством. Оно помогает ответить на вопрос, сколько чего-то было, и делает высказывание точным и кратким.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нужны, когда важно выделить один объект среди других или показать, о каком именно предмете, признаке или числе идёт речь.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в речи и тексте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 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 и тот помогают различать близкий и более отдалённый предмет. Благодаря им читатель сразу понимает, на что именно нужно обратить внимание.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Такая задача уже знакома местоимение такая не называет предмет, а уточняет его признак. Это делает ответ короче и понятнее.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Столько ошибок допустили только в первом примере слово столько показывает число. Оно особенно полезно в сообщениях, ответах и объяснениях.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нужного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помогают направить внимание на один предмет среди нескольких. В учебном тексте это делает мысль ясной и легко читаемой.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местоимений и согласование с существительными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зависит от рода, числа и падежа существительного, с которым оно связано.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существительное и только потом выбрать подходящую форму местоимения.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 местоимений с существительными в русском языке; учебный материал по теме.
</a:t>
            </a:r>
            <a:endParaRPr lang="en-US" sz="6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«свой» и его особая роль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«свой» показывает, что предмет принадлежит тому, кто выполняет действие в предложении. Оно помогает сразу увидеть, чья вещь, тетрадь или ответ названы.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действующим лицом «свой» убирает двусмысленность. Например, «Он взял свою сумку» ясно указывает, что сумка принадлежит ему самому.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особенно часто встречается в школьных и бытовых фразах: о рюкзаке, дневнике, работе над ошибками, книге или ответе на уроке.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подлежащее и речь идёт о его вещи, чаще всего нужно выбирать именно «свой», а не другое притяжательное местоимение.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«свой» с другими притяжательными местоимениями
</a:t>
            </a:r>
            <a:endParaRPr lang="en-US" sz="201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подлежащему и владельцу предмета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«свой» и «его»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выбирают не то местоимение, когда предмет принадлежит действующему лицу. Нужно помнить: если вещь относится к подлежащему, употребляется «свой», а не «его».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«этот» и «тот»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оба указывают на предмет, но не одинаково. Ошибка появляется, когда не различают близкий и удалённый объект или не учитывают уже известное и новое.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«мой тетрадь» или «эта учебник» нарушают связь с существительным. Местоимение должно совпадать с ним по роду, числу, а иногда и по падежу.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падеже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типа «к моей подруге» или «с нашими ребятами» важно помнить, что форма местоимения меняется вместе с существительным и зависит от вопроса в предложении.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 выбирают по звучанию, а не по смыслу. Чтобы избежать ошибки, надо сначала понять, что именно обозначает слово: принадлежность, обобщение или указание.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и в 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учебник лежит на парте, а мой дневник — в рюкзаке. На перемене я быстро проверяю свой список дел и убираю тетради обратно. Так в школьных вещах сразу видно, что кому принадлежит.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 втором этаже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кабинет находится на втором этаже, а эта доска стоит рядом с окном. Когда учитель показывает на предметы в классе, указательные местоимения помогают сразу понять, о чём идёт речь, без лишних повторов.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команда победила в эстафете, и каждый участник радовался общему результату. Потом ученик дважды проверил свой ответ и исправил ошибку. В таких предложениях местоимения делают рассказ точным и живым.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 по значению и вопросу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звучащие слова могут относиться к разным разрядам. Определить их помогает значение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формы не гарантирует одинаковый разряд: решающими остаются смысл, вопрос и роль слова в предложении.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о разрядах местоимений; примеры школьной грамматики.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 связной речи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не повторять одни и те же существительные в каждом предложении. Благодаря этому текст становится короче, легче читается и звучит естественнее.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ясно показать, о ком или о чём идёт речь. Это особенно важно в учебных ответах, где неточность сразу затрудняет понимание.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и притяжательные местоимения помогают соединять соседние предложения в единый текст. Читатель быстрее понимает, как связаны события, предметы и участники действия.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помогают обобщать или выделять нужный признак. Так автор может направить внимание на главное и сделать изложение более логичным.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трудности при изучении местоимений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усиливаются, когда в одном предложении нужно учитывать и значение слова, и его форму, и связь с существительным.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 выбором между «свой» и «его» и с согласованием. Прямое указание предмета обычно даётся ученикам легче.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местоимений в 6 классе; оценка выраженности трудностей по пятибалльной шкале.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распознавания разряда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обозначает местоимение в предложении: принадлежность, обобщение, выделение или указание на конкретный предмет, признак либо количество.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помогает вопрос. Если подходит «чей?», слово относится к притяжательным. Если звучит «какой?» или «какой именно?», нужно смотреть на смысл.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надо сравнить форму местоимения с существительным. Род, число и падеж показывают, правильно ли оно согласовано и не допущена ли ошибка.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принадлежность — это притяжательное местоимение. Если оно обобщает или выделяет предмет — определительное. Если указывает на предмет, признак или количество — указательное.
</a:t>
            </a:r>
            <a:endParaRPr lang="en-US" sz="1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местоимений: главное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Определительные, притяжательные и указательные местоимения помогают говорить точнее, избегать повторов и правильно строить фразы. Если помнить значение, вопрос и форму, разбор становится гораздо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2026-05-28T08:33:34Z</dcterms:created>
  <dcterms:modified xsi:type="dcterms:W3CDTF">2026-05-28T08:33:34Z</dcterms:modified>
</cp:coreProperties>
</file>