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и «Поэма экстаза»: музыка, полная света и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мечте, подъёме и сияющем триумфе.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смелых открытий в искусстве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художники и композиторы искали новые формы выражения чувств. Скрябин стал одним из тех, кто расширил границы музыкального языка и превратил оркестр в средство передачи внутреннего света и напряжения.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окончил Московскую консерваторию и сначала прославился как блестящий пианист. Его исполнительское мастерство помогло ему глубоко понимать возможности фортепиано и оркестра.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сочинения композитора напоминают по настроению Шопена, а поздние произведения звучат гораздо смелее. В них появляются напряжённые созвучия, необычные краски и ощущение постоянного движения.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Скрябин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Скрябина интересовали философия, духовное преображение и свобода человека. Поэтому в его музыке важны не только мелодии, но и особая атмосфера, которая словно ведёт слушателя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света, полёта и творческого подъёма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«Поэме экстаза» музыка часто кажется устремлённой вверх, будто поднимается к свету. Такие образы создают чувство полёта, энергии и внутреннего освобождения.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к торжеству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произведения звучит тихо и загадочно, а финал становится мощным и ярким. Этот переход помогает услышать, как спокойное состояние превращается в торжественный подъём.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«экстаз» означает сильнейший подъём чувств, восторг и состояние вдохновения. Название сразу показывает, что перед нами не бытовой рассказ, а музыка о внутреннем переживании.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не рассказывает историю с героями и событиями. Главное в произведении — само чувство, которое растёт, усиливается и приводит к ощущению победы над тяжестью.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связано с идеей духовной силы и творческой свободы. Для композитора музыка могла выражать не только красоту, но и стремление человека к идеалу.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«Поэма экстаза»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2691"/>
            <a:ext cx="4750071" cy="26474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о «Поэме экстаза» помогают увидеть её место в творчестве Скрябина и в музыке начала XX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короткое по времени, но очень насыщенное по звучанию. Его форма и оркестровка служат одной цели: показать нарастание внутреннего подъёма.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Скрябине и общепринятые данные о сочинении «Поэма экстаза».
</a:t>
            </a:r>
            <a:endParaRPr lang="en-US" sz="10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напряжение в «Поэме экстаза»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события, а изменение музыкального состояния: от тишины и ожидания к сияющему завершению.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подъём приходится на кульминацию, но финал не обрывает энергию, а оставляет чувство света и торжества.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драматургии произведения по партитуре и учебным описаниям «Поэмы экстаза».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023" y="2040949"/>
            <a:ext cx="576607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436" y="2069872"/>
            <a:ext cx="676275" cy="601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темы произведения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темы произведения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мягко и плавно, создавая ощущение мечтательности и спокойного света. Такая тема помогает услышать в произведении не только силу, но и тонкую, почти хрупкую красоту.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передаёт движение, ожидание и внутреннюю борьбу. В ней слышатся более резкие интонации, которые словно подталкивают музыку к следующему шагу и усиливают чувство неустойчивости.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ярко, уверенно и торжественно, особенно в кульминации и финале. Именно здесь музыка достигает ощущения победы, сияния и радостного завершения.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тишины к триумфу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внутреннее развитие «Поэмы экстаза» от начала до финала.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использует большой симфонический оркестр, чтобы создать широкое и многослойное звучание. Струнные задают основу, на которой строится всё произведение, словно большое музыкальное полотно.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 добавляют блеск и мощь, деревянные — оттенки и выразительность, арфа — мерцание, а ударные усиливают самые напряжённые моменты. Вместе они делают звучание особенно ярким и живым.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оркестр как источник ярких красок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гармония Скрябина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строит звучание на необычных созвучиях, поэтому музыка кажется неустойчивой и напряжённой, будто всё время ищет новый путь вперёд.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хроматические ходы создают ощущение скольжения и внутреннего волнения; мелодия не отдыхает, а постоянно меняет направление и окраску.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часто отходит от привычной тональности, из-за чего слушатель не сразу находит опору и сильнее чувствует движение и ожидание.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XX века такая гармония была смелым новшеством: она выделяла Скрябина среди современников и расширяла возможности симфонической музыки.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оркестра создают звучание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партитуре важна не только громкость, но и сочетание тембров, которое помогает музыке звучать живо и многослойно.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звучания — струнные; остальные группы усиливают блеск, контраст и кульминации, создавая цельное симфоническое полотно.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оркестровки «Поэмы экстаза» по партитуре Скрябина и учебным материалам по творчеству композитора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в музыке Скрябина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рано заинтересовался искусством как силой, которая может менять человека и его внутреннее состояние.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идеала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его музыке усиливаются образы воли, света и стремления к духовной свободе.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напряжение и освобождение превращаются в музыкальный рассказ о подъёме души.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Завет композитора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считал музыку путём к высшим чувствам, мечте и преображению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звучало необычно в начале XX 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слушатели ожидали более ясной мелодии и устойчивой тональности, а у Скрябина звучание оказалось подвижным, густым и непривычно напряжённым.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оркестр, смелая гармония и отсутствие привычного сюжета сделали произведение не похожим на традиционную симфоническую музыку.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новизна привлекла внимание исполнителей, критиков и публики: «Поэма экстаза» звучала как музыка будущего.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образов в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помогают услышать, как музыка проходит путь от мечтательности к напряжению и затем к торжеству.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существуют отдельно: они сменяют друг друга и создают единый драматический подъём к кульминации.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партитуры и учебные материалы по творчеству А. Н. Скрябина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композитора и время его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Скрябина помогает почувствовать связь произведения с реальным человеком и его эпохой. На ней можно увидеть сосредоточенность и особую интеллигентную сдержанность. Такой портрет хорошо вводит в мир начала XX века.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рукописи как след творческого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рукописи показывает, что музыка рождалась не сразу, а через поиск, исправления и точную работу с каждой деталью. Неровные строки нотного текста напоминают о живом процессе создания произведения и его исторической ценности.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издание партитуры и стиль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старой партитуры связывает «Поэму экстаза» с символизмом и интересом к необычным художественным образам. Такое изображение подчёркивает, что музыка Скрябина принадлежит времени смелых идей, света, тайны и мечты.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иллюстрации: партитура, рукопись, эпоха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кривая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не просто громкость, а смену чувств, которые слушатель переживает вместе с развитием музыки.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подъём приходится на кульминацию; затем музыка не угасает, а сохраняет светлое и приподнятое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эмоционального развития по анализу «Поэмы экстаза» и учебным материалам по Скрябину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слушание раскрывает внутренний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музыкальное развитие «Поэмы экстаза» по анализу формы и звучания произведения.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«Поэмы экстаза» для музыки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одним из самых известных у Скрябина и показало, что симфоническая поэма может передавать не только сюжет, но и сильное внутреннее чувство.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гармония и богатая оркестровка вдохновили композиторов внимательнее относиться к тембрам, цвету звучания и необычным сочетаниям инструментов.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 укрепила интерес к музыке как к языку идей: в ней важны не слова, а философское содержание и образ духовного подъёма.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XX века это стало примером художественного поиска, когда композитор не повторяет старые правила, а создаёт новый музыкальный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ведёт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 показывает, как Скрябин превратил оркестровую музыку в рассказ о напряжении, мечте и победе. Это произведение по-прежнему удивляет силой звучания и внутренним светом.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2026-05-20T17:48:17Z</dcterms:created>
  <dcterms:modified xsi:type="dcterms:W3CDTF">2026-05-20T17:48:17Z</dcterms:modified>
</cp:coreProperties>
</file>