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Жюля Верна: Темы и ключевая значимость для старшеклассников
</a:t>
            </a:r>
            <a:endParaRPr lang="en-US" sz="2056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 Верн раскрывает науку, путешествия, воображение и моральные вопросы в своих романах.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 Верн: Жизнь и условия эпохи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Нанте, получил юридическое образование, переехал в Париж, начал публиковаться и сотрудничать с издателем Этцелем. Его время характеризовалось промышленной революцией и ростом интереса к науке, что повлияло на мировоззрение и творчество писателя.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фон Франции XIX века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 и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XIX ознаменовался быстрым ростом железных дорог, фабрик и пароходов, что значительно ускорило движение идей и товаров. Этот прогресс вдохновил Верна на описание новых маршрутов и технологий в своих произведениях.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– интеллектуальный центр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Франции стала центром науки, искусства и литературы, где Верн находил вдохновение и контакты с учёными и издателями. Это окружение способствовало формированию его научно-фантастического стиля.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Романтика и техника в творчестве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синтезировала интерес к путешествиям с подъемом научных открытий, что отражено в сочетании приключений и технических деталей в романах Верна, подчёркивая прогнозы будущего.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 Верн и истоки научной фантастики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 Верн создал жанр научной фантастики, объединив реалистичные научные данные с захватывающими приключениями в цикле "Необыкновенные путешествия".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уделял внимание точности научных и географических фактов, что делало рассказы понятными и увлекательными для широкого круга читателей, включая школьников.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Верна стала важным инструментом популяризации науки и формирования массовой культуры с элементами критического мышления.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темы, даты публикаций и международное признание трёх ключевых романах Жюля Верна.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Известнейшие романы Жюля Верна: Сравнительная таблица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Верна сохраняют актуальность благодаря приключенческим и научным темам, что подтверждается их широкой переводимостью.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библиотека Франции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переносит читателя в Южную Америку, Австралию и Океанию через ищущих справедливость героев. Этот географический масштаб стимулирует интерес к мировой природе и культуре.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мира и героев в «Детях капитана Гранта»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 межкультурное взаимодействие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верят в дружбу и сотрудничество, демонстрируют уважение к разнообразию культур. Книга показывает важность языков и взаимопонимания в глобальном путешествии.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«20 000 лье под водой»: Наука и гуманизм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Немо — загадочный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Немо воплощает идеалы техничности и одиночества, борется с несправедливостью общества, олицетворяя конфликты между личностью и властью.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Аронакс и Нед Ленд — взгляд с разных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и охотник символизируют науку и выживание. Их взаимодействие раскрывает глубину человеческих отношений на фоне технических чудес.
</a:t>
            </a:r>
            <a:endParaRPr lang="en-US" sz="87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Подводная лодка «Наутилус»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лодки отражает прогресс инженерии XIX века, соединяя реальность и фантазию. Её описание вдохновляет на изучение морских технологий.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Филеас Фогг преодолевает маршруты различными видами транспорта, включая поезд и слона, демонстрируя разнообразие культур и технологий путешествий.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путешествия в «Вокруг света за 80 дней»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 баланс скорости и сложности перемещений, отражая межкультурные вызовы и технические ограничения XIX века.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Жюля Верна, 1873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предсказания и изобретения Жюля Верна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 описывал прототипы подводных лодок, предвосхищающие современные аппараты, что подчеркивает его глубокое изучение техники и природы.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 Земли на Луну» писатель предвосхитил идеи космических полетов, ставя основу для будущих исследований космоса и технологий запуска.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устройств демонстрируют ответственность Верна за правдоподобие и тщательный подход к описанию технических принципов и функций.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изобретения, включая электричество и телевидение, находят отражение в романах, подтверждая научную проницательность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Герой-учёный в романах Жюля Верна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Персонажи-учёные, такие как профессор Лидденброк, воплощают идеалы самоотверженности, любознательности и научного метода с акцентом на этику и терпение.
</a:t>
            </a:r>
            <a:endParaRPr lang="en-US" sz="949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придерживаются высоких стандартов интеллектуальной ответственности и наблюдательности, что подчеркивает важность знаний и упорства в исследовании.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знания и художественное воображение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 Верн тесно сотрудничал с учёными и консультантами, что обеспечивало высокий уровень научной достоверности описаний в его произведениях при доступности изложения для широкой аудитории.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реализма и фантазии позволяет погружаться в атмосферу приключений, сочетая подробные технические детали с яркими образами и необычными сюжетами, стимулируя воображение читателя.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тщательную подготовку, некоторые идеи Верна оказались нереализуемы с точки зрения современной науки, что подчёркивает исторический контекст и эволюцию научных знаний.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русскую литературную и образовательную среду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 Верн вдохновил российских писателей-фантастов, таких как Александр Беляев и Николай Носов, заложив основу для развития отечественной научной фантастики с глубоким научным содержанием.
</a:t>
            </a:r>
            <a:endParaRPr lang="en-US" sz="815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активно внедрялись в школьные программы, способствуя формированию интереса к естественным наукам и расширению читательского кругозора детей и подростков через переводы и журнальные публикации.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композиция романа-приключения Жюля Верна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приключенческих романов по исследованиям литературоведов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вопросы и технологический прогресс в творчестве Верна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Рассматривается ответственность учёных за последствия применяемых открытий и необходимость соблюдения баланса между научным прогрессом и моральными нормами общества.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поднимают проблему гармоничного взаимодействия человека с окружающей средой, подчёркивая необходимость сохранения и бережного отношения к природе.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Амбиции и разум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конфликт между человеческой жаждой власти и необходимостью сдержанности, демонстрируя риски бесконтрольного использования технологий.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окружающий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капитана Немо символизирует сложные отношения человека с животными, природой и социумом, что остаётся актуальным в контексте современных экологических вызовов.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и женская эмансипация в мире Верна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Миссис Ауда из «Вокруг света за 80 дней» выступает примером решительной и независимой женщины, что необычно для того времени и подчеркивает редчайшее проявление активной женской позиции в творчестве Верна.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Однако большинство женских персонажей играют фоновую роль, отражая социальные стереотипы XIX века и ограниченный простор для женской самостоятельности в художественных образах того периода.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издание произведений Верна на русском языке было опубликовано в 1865 году, а массовое распространение пришло в советский период, чему способствовало включение в школьные программы.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библиотека России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изданий книг Жюля Верна накоплено в России к 2024 году, что свидетельствует о постоянной востребованности его творчества среди читателей разных поколений.
</a:t>
            </a:r>
            <a:endParaRPr lang="en-US" sz="16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включает основные годы выпуска, страны и кассовые сборы наиболее популярных фильмов по произведениям Верна.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телевидение: самые известные экранизации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существенно способствовали популяризации Верна в современном медиапространстве, привлекая широкую аудиторию.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Кинематографический справочник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памятники и фестивали, посвящённые Жюлю Верну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Дом-музей Жюля Верна в Нанте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представлены рукописи писателя, макеты его изобретений и личные вещи, которые позволяют погрузиться в атмосферу жизни и творчества Верна. Экспозиция регулярно обновляется и привлекает гостей разных возрастов.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по всему миру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Монументы в Амьене, Париже и родном Нанте символизируют уважение к наследию Верна. Они служат культурными ориентирами, объединяя поклонников фантастики и историков литературы.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фестивали и научные мероприятия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в честь Верна организуются для школьников и энтузиастов, стимулируя исследовательскую деятельность и повышая интерес к науке через интерактивные программы и конкурсы.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Жюль Верн популярен у молодёжи сегодня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Приключенческие сюжеты Верна завлекают подростков динамичностью, повышая интерес к чтению благодаря сочетанию захватывающих историй и научно-образовательного содержания.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Доступное изложение научных концепций формирует у юных читателей критическое мышление и самостоятельный взгляд на знания, что важно в современном образовательном процессе.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командной работы, уважения к природе и целеустремлённости в книгах поддерживают ценности, актуальные для современного молодого поколения.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 Верн: наследие, формирующее будущее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творчества Верна способствует развитию у старшеклассников научного миропонимания и творческого мышления, формирует гуманистические ценности и мотивирует к профессиональному самопознанию.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2026-05-07T19:20:59Z</dcterms:created>
  <dcterms:modified xsi:type="dcterms:W3CDTF">2026-05-07T19:20:59Z</dcterms:modified>
</cp:coreProperties>
</file>