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теория Жана-Батиста Ламарка: введение и ключевые направления
</a:t>
            </a:r>
            <a:endParaRPr lang="en-US" sz="189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основополагающий процесс в биологии, изучаемый с разных сторон.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и личность Ламарка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Жан-Батист Ламарк, живший в XVIII–XIX веках, создал первую систематическую теорию эволюции на фоне научной революции и доминирования креационизма. Его работы стали значительным вкладом в понимание изменений живых организмов.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креационизма к эволюционному мировоззрению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XVIII–XIX веках преобладала идея неизменности видов и божественного их происхождения, что тормозило развитие эволюционных концепций.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открытия в анатомии и палеонтологии выявили последовательные изменения в живых организмах, подрывая креационистские догмы и стимулируя новые взгляды.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условиях Ламарк сформулировал теорию, объясняющую эволюцию как закономерный процесс под влиянием среды и активности организмов.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научной карьеры Ламарка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родился 1 августа 1744 года в Пикардии, получил образование в иезуитском колледже, где заложились основы его научного мировоззрения. Его интерес к естественным наукам сформировался ещё в молодости.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и переход к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армией он полностью посвятил себя изучению естественной истории, начав работать с 1771 года и постепенно углубляя знания в различных биологических дисциплинах.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«Философии зоологии»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1809 году вышла его фундаментальная работа «Философия зоологии», где Ламарк изложил основы своей эволюционной теории и заложил основы систематики беспозвоночных.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эволюционной теории Ламарка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изменяются со временем, что отражает динамическую природу жизни на Земле.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возникают под воздействием условий окружающей среды и активности самих организмов, которые стремятся адаптироваться.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в ходе жизни признаки, согласно Ламарку, могут наследоваться потомками, обеспечивая постепенное развитие видов.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«филогенетической лестницы»: постепенное усложнение жизни
</a:t>
            </a:r>
            <a:endParaRPr lang="en-US" sz="1805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простейших к сложным организмам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представлял эволюцию как последовательное возрастание сложности живых существ — от инфузорий и простейших к более сложным животным и, в конечном итоге, к человеку.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размещались на ступенях, каждая из которых характеризовалась более высокой степенью организации и усложнения строения и функций.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примеры ступенчатого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Безпозвоночные и позвоночные живые группы рассматривались как этапы данной лестницы, демонстрируя эволюционное совершенствование.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законы эволюции по Ламарку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стремления к усложнению: существует внутренний импульс у организмов к развитию более совершенных форм жизни.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предполагает направленное усложнение, объясняющее прогресс в эволюционной структуре живых форм.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упражнения и неупражнения органов: часто используемые органы развиваются и укрепляются, способствуя адаптации.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время как органы, не используемые в жизни организма, слабеют и могут со временем исчезать.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закона упражнения и неупражнения органов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перепончатых лап у уток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перепонок в плавании приводит к их развитию и увеличению размеров, что улучшает способность к плаванию и выживанию птиц в водной среде.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Редукция глаз у подземных кротов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Глаза, используемые редко из-за жизни в темноте, уменьшаются и атрофируются, что подтверждает принцип уменьшения органов вследствие их неиспользования.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эволюционного процесса по Ламарку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строении и функции организмов под влиянием среды и привычек
</a:t>
            </a:r>
            <a:endParaRPr lang="en-US" sz="1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2143"/>
            <a:ext cx="4397700" cy="9877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2575718"/>
            <a:ext cx="4397700" cy="9877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3925" y="3758045"/>
            <a:ext cx="4397700" cy="99205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примеры наследования признаков по Ламарку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750" y="1584123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Удлинение шеи жирафов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Жирафы, постоянно вытягивая шею за листвой, постепенно увеличивали её длину — пример влияния привычек на морфологию по Ламарку.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65150" y="2765526"/>
            <a:ext cx="3208800" cy="5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раковин у моллюсков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меняют строение раковин под воздействием среды, демонстрируя адаптивную изменчивость и передачу приобретённых признаков.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565150" y="3944776"/>
            <a:ext cx="3208800" cy="6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перепонок у водных птиц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использование перепонок в водной среде ведёт к их усиленному развитию, что способствует улучшению плавательных способностей.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и наследуемые признаки в концепции Ламарка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приобретёнными и наследуемыми признаками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выделял признаки, приобретённые организмом в течение жизни, и те, что закрепляются и передаются потомству. Например, он считал, что изменения, вызванные воздействием среды, могут стать наследственными при длительном закреплении.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зрения у пещерных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объяснял слепоту пещерных животных как результат отсутствия использования глаз. По его теории, орган, утративший функцию в условиях темноты, постепенно уменьшается и передаётся без зрения потомкам.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мускулатуры у спортсменов и её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полагал, что усиленное использование мышц спортсменами ведёт к их развитию, которое может передаваться будущим поколениям. Таким образом, физические нагрузки способствуют формированию наследуемых изменений.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Ламарка на дальнейшее развитие биологии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Ламаркизм популяризовал идею изменчивости организмов под влиянием среды, что вызвало живую дискуссию в научном сообществе XIX века.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частично учитывал влияние среды в своей теории естественного отбора, признавая роль приобретённых изменений в адаптации.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Ламарка повлияли на Ивана Павлова, который рассматривал адаптации как результаты воздействия окружающей среды на организм.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опровержения ламакизма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Вейсмана с удалением хвостов у мышей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Вейсман проводил эксперименты с мышами, которым удаляли хвосты в нескольких поколениях. Ни одно из потомств не унаследовало этого изменения, что свидетельствует против передачи приобретённых признаков.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показала роль наследования на уровне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 веке генетические исследования выявили, что наследуются генетические маркеры, а не изменения, приобретённые в теле. Это установило ограничения для теории Ламарка.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84695"/>
            <a:ext cx="4208700" cy="1175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теории Ламарка: генетические доказательства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генетических открытий, опровержений ламакизма и современных данных об эпигенетике.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Приобретённые признаки не наследуются напрямую, однако эпигенетика демонстрирует частичное, временное влияние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и современные исследования в генетике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Неоламаркизм и современные эпигенетические исследования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идей Ламарка в современной науке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Неоламаркизм признаёт, что среда влияет на наследуемость через эпигенетические механизмы, что отчасти подтверждает актуальность идей Ламарка в новом свете.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эпигенетики: метилирование ДНК и гистоновые модификации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Эпигенетические изменения регулируют активность генов без изменения последовательности ДНК и могут передаваться потомству, влияя на адаптацию.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трансгенерационной передачи стрессоустойчивости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растений и животных показали, что устойчивость к стрессу может передаваться нескольким поколениям благодаря эпигенетическим изменениям, отчасти подтверждая неоламаркизм.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738" y="1581850"/>
            <a:ext cx="7141074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теорий эволюции: Ламарк, Дарвин, Мендель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труды по эволюции и генетике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основных взглядов трёх ключевых учёных, иллюстрирующее их вклад в современное понимание эволюции.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рассматривается как комплекс процессов, объединяющих наследственность, отбор и влияние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вклад Ж. Б. Ламарка в биологическую науку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впервые ввёл термин «биология» и разработал классификацию безпозвоночных, существенно продвинув систематику живых организмов.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Понятийный аппарат Ламарка, включая «филогенетическую лестницу», лег в основу эволюционного мышления в XIX веке.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работы способствовали популяризации идей эволюции и стимулировали развитие эволюционных исследований на долгие десятилетия.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Ламарка в эволюционной биологии и развитии науки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жизни Ламарк рассматривал как закономерный процесс, связанный с внутренними стремлениями организмов к усложнению.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ошибочные механизмы наследования, он сформировал динамическое понимание биоразнообразия и его изменений.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Ламарк стимулировал научные дебаты, которые подготовили почву для появления теории естественного отбора Дарвина.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вклад важен для формирования современных подходов к изучению происхождения и развития видов.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128812"/>
            <a:ext cx="4208700" cy="18877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термины и понятия темы урока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основных терминов, важных для понимания теории Ламарка и её роли в биологии.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терминов помогает лучше осознать сложные механизмы эволюции и наследования.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эволюционной биологии и генетике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теории Ламарка для современной биологии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Ламарка заложила основы представления об изменчивости жизни, вдохновив научные исследования и стимулировав развитие эволюционной биологии, несмотря на ограниченность его гипотез.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2026-05-10T05:11:53Z</dcterms:created>
  <dcterms:modified xsi:type="dcterms:W3CDTF">2026-05-10T05:11:53Z</dcterms:modified>
</cp:coreProperties>
</file>