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в географии: что включает и зачем нужна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и упорядоченное описание территории или явления по ключевым признакам для быстрого понимания.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нужно именно в 9 классе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общая характеристика помогает изучать страны, регионы России и хозяйство. Она связывает карту, статистику и учебник в понятную систему: вы видите, где находится территория, каковы её природа и люди, и чем она занимается.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географической общей характеристики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объекта задаёт тему описания. Положение на карте объясняет, где именно он находится, а размеры и границы помогают понять масштабы и соседства, важные для сравнения.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раскрывают рельеф, климат, воды и почвы. Ресурсы уточняют, что даёт территория для жизни и развития хозяйства: полезные ископаемые, вода, лес.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включает численность, особенности расселения и крупные города. Эти данные показывают, насколько территория обжита и как распределяются люди по её районам.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 транспорт описывают виды деятельности и связи территории с другими местами. Экологические проблемы добавляют оценку влияния человека на природную среду.
</a:t>
            </a:r>
            <a:endParaRPr lang="en-US" sz="9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2851" y="1467950"/>
            <a:ext cx="4178297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общей характеристики территории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составлять описание по разделам: от положения и размеров — к природе, людям и хозяйству.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плана последовательно связывает «где находится» с «что есть» (природа и ресурсы) и «как живут и работают люди».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школьные карты и статистические материалы.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составления географической характеристики
</a:t>
            </a:r>
            <a:endParaRPr lang="en-US" sz="1873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описания: от базового положения к выводу о значении территории.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как основа описания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отвечает на главный вопрос: где находится объект и с чем он связан. Для описания указывают материк, часть света, полушария, координаты и соседние территории.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отмечать выход к морям и океанам, близость к другим странам и крупным регионам. Эти факторы связаны с погодой, возможностями перевозок и торговыми маршрутами.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влияет на климат, транспорт и хозяйственное развитие. Например, для России выход к Северному Ледовитому и Тихому океанам важен для морских путей и портов.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 карте выделяют главные признаки территории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общую «картинку»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хорошо видны границы, форма территории и её протяжённость: с запада на восток и с севера на юг. Также помогают ориентироваться соседние объекты и крупные города, которые задают центры жизни.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уточняем по разным картам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физической карте находят рельеф, высоты, равнины и горы. По климатической карте читают пояса, средние температуры и осадки. По экономической карте отмечают промышленные центры, транспортные линии и районы добычи ресурсов.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полная географическая характеристика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для целостного образа территории важно не только перечислить факты, но и связать их между собой.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доли у географического положения, природных условий и хозяйства: именно они сильнее всего определяют развитие и отличия территорий.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Учебно-методическая схема структуры полного описания (без привязки к конкретным числам по территориям).
</a:t>
            </a:r>
            <a:endParaRPr lang="en-US" sz="6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77" y="2021232"/>
            <a:ext cx="206550" cy="275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602" y="2710630"/>
            <a:ext cx="261000" cy="23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9665" y="3356617"/>
            <a:ext cx="240975" cy="275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652" y="4031517"/>
            <a:ext cx="261000" cy="261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природные ресурсы территории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1110900" y="1285175"/>
            <a:ext cx="31011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природные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климат, внутренние воды, почвы и природные зоны определяют, как человеку живётся на территории. Они могут облегчать освоение или усложнять его из-за холода, засухи и разницы высот.
</a:t>
            </a:r>
            <a:endParaRPr lang="en-US" sz="733" dirty="0"/>
          </a:p>
        </p:txBody>
      </p:sp>
      <p:sp>
        <p:nvSpPr>
          <p:cNvPr id="17" name="Text 3"/>
          <p:cNvSpPr txBox="1"/>
          <p:nvPr/>
        </p:nvSpPr>
        <p:spPr>
          <a:xfrm>
            <a:off x="1110900" y="19528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и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внутренним водам относят реки и озёра, а климат задаёт сезонность и режим жизни. Влияют осадки и температуры: от них зависят сельское хозяйство, транспорт и водоснабжение.
</a:t>
            </a:r>
            <a:endParaRPr lang="en-US" sz="738" dirty="0"/>
          </a:p>
        </p:txBody>
      </p:sp>
      <p:sp>
        <p:nvSpPr>
          <p:cNvPr id="18" name="Text 4"/>
          <p:cNvSpPr txBox="1"/>
          <p:nvPr/>
        </p:nvSpPr>
        <p:spPr>
          <a:xfrm>
            <a:off x="1110900" y="26205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часто представлены полезными ископаемыми. Для России особенно значимы нефть, природный газ, уголь и железные руды: они поддерживают промышленность и энергетику.
</a:t>
            </a:r>
            <a:endParaRPr lang="en-US" sz="738" dirty="0"/>
          </a:p>
        </p:txBody>
      </p:sp>
      <p:sp>
        <p:nvSpPr>
          <p:cNvPr id="19" name="Text 5"/>
          <p:cNvSpPr txBox="1"/>
          <p:nvPr/>
        </p:nvSpPr>
        <p:spPr>
          <a:xfrm>
            <a:off x="1110900" y="3288279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земельные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земельные ресурсы важны для экономики и повседневной жизни. Почвы определяют возможности земледелия, а лес даёт сырьё и влияет на природную среду регионов.
</a:t>
            </a:r>
            <a:endParaRPr lang="en-US" sz="738" dirty="0"/>
          </a:p>
        </p:txBody>
      </p:sp>
      <p:sp>
        <p:nvSpPr>
          <p:cNvPr id="20" name="Text 6"/>
          <p:cNvSpPr txBox="1"/>
          <p:nvPr/>
        </p:nvSpPr>
        <p:spPr>
          <a:xfrm>
            <a:off x="1110900" y="3955981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для жизни и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рекреационным ресурсам относят возможности для отдыха и туризма. Даже природные условия, например чистый воздух или разнообразие ландшафтов, могут стать преимуществом территории.
</a:t>
            </a:r>
            <a:endParaRPr lang="en-US" sz="7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как часть общей характеристики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описывают через численность, плотность, состав, крупные города и виды расселения. Эти показатели помогают понять, где люди живут наиболее сосредоточенно и почему так происходит.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живёт около 146 миллионов человек, но плотность населения меняется по территории. В европейской части страны людей больше, чем в Сибири и на Дальнем Востоке, где условия освоения иные.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характеристики также важны национальный состав, миграции и уровень урбанизации. Они объясняют, как меняется население и как города влияют на развитие региона.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 виды деятельности людей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территории — это то, чем живут люди: промышленность, сельское хозяйство, транспорт, торговля и услуги. Важно показать, какие виды деятельности главные и почему именно они развиваются здесь.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России особенно значимы добыча нефти и газа, металлургия (черная и цветная), машиностроение, энергетика, лесная промышленность и зерновое хозяйство. Эти направления связаны с природными ресурсами и спросом.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размещаются не случайно. Одни зависят от сырья и топлива, другие — от населения, трудовых навыков, крупных городов и транспортных путей. Это помогает объяснить карту производства.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структура показывает место территории в экономике страны. Когда сравнивают регионы, можно увидеть специализацию, различия в уровне развития и то, как территория участвует в обмене товарами.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878780"/>
            <a:ext cx="3918900" cy="16251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и хозяйственных признаков территории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понять, как природа влияет на жизнь людей и как городская среда меняет условия. Природные признаки описываются «как есть», а хозяйственные — через деятельность человека и ее последствия.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задают «возможности», а хозяйство показывает, как люди их используют и преобразуют: климат и рельеф в городе становятся более «управляемыми» и зависят от инфраструктуры.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учебные карты и атласы (общие подходы).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территории — опорное число для сравнения объектов и для объяснения различий природных зон, климата и освоенности. Без конкретных величин описание становится только общим.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школьного курса географии (справочные сведения об общей площади России).
</a:t>
            </a:r>
            <a:endParaRPr lang="en-US" sz="613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17,1 млн км²
</a:t>
            </a:r>
            <a:endParaRPr lang="en-US" sz="4619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площадь помогает понять масштаб страны и то, почему природные условия заметно различаются по регионам.
</a:t>
            </a:r>
            <a:endParaRPr lang="en-US" sz="13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карты и статистики к готовому описанию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от исходных данных к связному тексту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составлении характеристики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смешивают природные и экономические признаки или игнорируют географическое положение. Но именно оно влияет на климат, транспорт и размещение хозяйства; неполная характеристика не дает целостного образа места.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перечислять факты без плана: в результате текст трудно читать и неясно, что с чем связано. Лучше двигаться по разделам и показывать, как один признак объясняет другой.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возникает, когда нет карты и чисел. Без координат, границ, площади или других показателей характеристика теряет «доказательность» и превращается в общие фразы, которые нельзя сравнить с другими территориями.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визуализация помогает понять территорию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природы и людей видно с первого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природные объекты размещены на схеме, становится понятно, почему население и хозяйство распределяются по-разному. Например, где удобнее климат и транспорт, там чаще появляются города и дороги. А сложный рельеф и дефицит воды создают трудности для освоения.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 «подсказка» к 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территории легко увидеть границы, соседей, крупные города и главные реки. Рядом отмечают горы и месторождения, а также транспортные линии. Поэтому текст получается точнее: вы связываете природные условия с тем, где селятся и где работает производство.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чаще всего используются в географических описаниях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школьники чаще делают акцент на «почему территория такая» и «как она работает», поэтому природные факторы и хозяйство используются активнее остальных.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значения для географического положения, климата и хозяйства говорят о логике школьного курса: через них легче объяснить развитие территории и ее особенности.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сводка по типовым школьным заданиям курса географии (качественная модель на основе структуры учебных характеристик).
</a:t>
            </a:r>
            <a:endParaRPr lang="en-US" sz="6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2923" y="1467950"/>
            <a:ext cx="3358154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для самостоятельной географической характеристики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Заполняйте разделы по порядку: это помогает не забыть важные сведения и сохранить логическую связь между природой, населением и хозяйством. Отмечайте, где именно вы взяли данные.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Четкая структура помогает превратить разрозненные факты в связный текст: каждый раздел отвечает за свою «часть образа» территории и поддерживает остальные.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учебные атласы и справочные материалы.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географическую характеристику полной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Сбор исходных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используют карту и атлас, чтобы отметить границы, соседей, природные объекты и транспорт. Параллельно выписывают ключевые цифры из учебника и статистики.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Описание географического положения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объясняют, где находится территория: материк, координаты, выход к морям, связи с регионами. Это задает основу для понимания климата и хозяйственных возможностей.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Переход к природе, населению и хозяйству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последовательно описывают природные условия, расселение и крупные города, а после — отрасли хозяйства и размещение производства. Так видны причины развития.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Связный вывод и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завершение формулируют вывод о значении территории: преимущества, трудности, роль в экономике. Такой текст позволяет сравнивать ее с другими территориями.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зачем нужна общая характеристика в географии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в географии — способ представить территорию точно, кратко и по плану. Она соединяет географическое положение, природу, население и хозяйство, помогая сравнивать регионы и понимать причины различий в развитии.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2026-05-11T22:41:50Z</dcterms:created>
  <dcterms:modified xsi:type="dcterms:W3CDTF">2026-05-11T22:41:50Z</dcterms:modified>
</cp:coreProperties>
</file>