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внутренние воды Земли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формирует реки, озёра, болота и ледники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воды: почему эта связь так заметна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меняют облик территории: где-то много рек и болот, а где-то вода быстро исчезает с поверхности. По внутренним водам географ легко судит о влажности, холоде и сезонных особенностях климата.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 — основа связи климата и вод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океаны, сушу, реки, озёра и растения, и вода переходит в атмосферу в виде пара.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переносят влагу на большие расстояния, где пар охлаждается и превращается в облака.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вода возвращается на землю дождём, снегом или градом и пополняет запасы суши.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питают реки, озёра, болота и подземные воды; при этом пресной воды на Земле очень мало.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испарение в разных климатах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климат влияет на поступление и потерю влаги на территории.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осадков больше испарения, там накапливается влага; при обратном соотношении возникает её дефицит.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по типам климата
</a:t>
            </a:r>
            <a:endParaRPr lang="en-US" sz="9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Реки: как климат влияет на питание рек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и влажных районах реки получают много дождевой воды. После сильных осадков уровень быстро поднимается, поэтому такие реки особенно чувствительны к сезонным ливням.
</a:t>
            </a:r>
            <a:endParaRPr lang="en-US" sz="1081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рек России главную роль играет снеговое питание. Весной снег тает, и реки становятся полноводнее, чем в остальные сезоны.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и высокогорьях летом к питанию рек добавляется талая вода ледников и снежников. Это особенно заметно в жаркие месяцы.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поддерживают течение реки в засушливые периоды, когда дождей мало и поверхностный приток почти прекращается.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режиму реки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температура и осадки определяют сезонные изменения уровня воды.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объяснить, почему уровень воды меняется: от весеннего подъёма до летней или зимней межени.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сезонных состояния реки удобно выделять в школьной географии
</a:t>
            </a:r>
            <a:endParaRPr lang="en-US" sz="266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2086982"/>
            <a:ext cx="3563700" cy="9695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рек и климатические условия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питания реки тесно связан с тем, какие осадки преобладают и насколько холоден климат.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или влажнее климат, тем сильнее меняется источник питания реки и её сезонный режим.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география, обобщение по типам рек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климат: почему одни озёра полноводны, а другие мелеют
</a:t>
            </a:r>
            <a:endParaRPr lang="en-US" sz="2766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сохраняется, когда приток воды и осадки хотя бы частично компенсируют испарение. Если испарение сильнее, уровень постепенно снижается.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96734" y="1700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достаточным увлажнением озёра обычно устойчивы, полноводны и долго сохраняют свои размеры, потому что вода постоянно пополняется.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396741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многие озёра надолго покрываются льдом, а в зоне многолетней мерзлоты их форма и глубина зависят от промерзания грунта.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2975925"/>
            <a:ext cx="30207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климате озёра мелеют, а некоторые становятся солёными: вода уходит, а растворённые вещества остаются и накапливаются.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Болота: территории избыточного увлажнения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появляются там, где осадков больше, чем испарения, а вода застаивается в низинах. Такие условия особенно характерны для равнин с плохим стоком.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болотах преобладают влаголюбивые растения: мхи, осоки, кустарнички. Они приспособлены к сырой почве и недостатку кислорода в ней.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торф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Отмершие растения разлагаются медленно, поэтому их остатки накапливаются слоями и со временем превращаются в торф.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влагу, смягчают колебания уровня воды в реках и очищают её, работая как природные фильтры.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внутренние воды зависят от природной зоны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и теплее территория, тем меньше устойчивых поверхностных вод и тем чаще встречаются пересыхающие русла, солёные озёра и редкие водотоки.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водами зоны связаны с избыточным увлажнением и холодом, а самые бедные — с дефицитом осадков и сильным испарением.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природным зонам и внутренним водам
</a:t>
            </a:r>
            <a:endParaRPr lang="en-US" sz="9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9721" y="3129007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их пополнение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просачиваются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и талая вода уходит в почву, постепенно просачивается глубже и заполняет пустоты между частицами грунта и трещины в породах.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и 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водоносный слой выходит на поверхность, вода начинает вытекать наружу. Так появляются родники, которые часто питают ручьи и небольшие реки.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Водоносный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подземные воды задерживаются над плотным слоем породы, образуется водоносный горизонт. Он накапливает влагу и может долго сохранять её даже в сухой сезон.
</a:t>
            </a:r>
            <a:endParaRPr lang="en-US" sz="958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запас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районах подземные воды пополняются быстрее, а в засушливых — медленнее. Поэтому уровень грунтовых вод здесь заметно ниже и изменяется сильнее.
</a:t>
            </a:r>
            <a:endParaRPr lang="en-US" sz="9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тормозит просачивание воды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низкая температура меняет движение воды в грунте и на поверхности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как хранилища пресной воды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600896" y="1502050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накопители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образуется там, где снег выпадает много лет подряд и не успевает полностью растаять. Нижние слои уплотняются, превращаясь в лёд, который сохраняет воду очень долго.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00896" y="2344638"/>
            <a:ext cx="4008757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питание рек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тёплый сезон таяние ледников становится заметным источником воды для рек. Особенно важно это для горных районов, где летом осадков может быть меньше, чем требуется речному стоку.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00896" y="3187225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для засушливого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работают как природный резервуар: они отдают воду постепенно, когда температура повышается. Благодаря этому реки не пересыхают мгновенно и дольше остаются полноводными.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0896" y="4053800"/>
            <a:ext cx="4008757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ледник уменьшается, меняется режим рек ниже по течению. Поэтому наблюдение за ледниками важно для понимания водных ресурсов, особенно в высокогорьях и полярных областях.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953505"/>
            <a:ext cx="3408600" cy="9273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внутренние воды России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температура и осадки влияют на реки, озёра, болота и мерзлоту в разных климатических поясах.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холодных поясах вода чаще накапливается в твёрдом виде, а в тёплых и влажных — сильнее проявляются паводки и дождевое питание рек.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климатическим поясам России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и сухие территории: где вод больше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осадками и испарением определяет, будет ли территория богата реками, озёрами и болотами или останется почти без постоянных водотоков.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испарение превышает осадки, поверхностных вод становится меньше, а влага хуже удерживается в почве и руслах.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соотношению осадков и испарения
</a:t>
            </a:r>
            <a:endParaRPr lang="en-US" sz="9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внутренних вод для жизни людей
</a:t>
            </a:r>
            <a:endParaRPr lang="en-US" sz="2909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быта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дают пресную воду для питья, приготовления пищи и работы городов. Без надёжных источников воды невозможно нормальное повседневное хозяйство.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834475" y="25958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крупным рекам перевозят грузы, а на гидроэлектростанциях используют энергию падающей воды. Поэтому водные ресурсы важны не только для людей, но и для экономики.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4940975" y="14030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полива полей и ухода за животными. В засушливых районах её особенно ценят, потому что урожай сильно зависит от запасов влаги.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26325" y="2691062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нехватка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может сделать воду либо дефицитной, либо слишком опасной. Засуха уменьшает запасы, а сильные дожди и быстрое таяние снега вызывают разливы и подтопления.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1987767"/>
            <a:ext cx="529800" cy="4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465" y="2184339"/>
            <a:ext cx="455963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1745" y="3346045"/>
            <a:ext cx="455963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явления, связанные с климатом
</a:t>
            </a:r>
            <a:endParaRPr lang="en-US" sz="2704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длительный подъём уровня воды, который чаще всего связан с весенним таянием снега. В такие периоды реки могут выходить из берегов и затапливать низины.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Паводок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подъём воды возникает после сильного дождя или быстрого таяния снега. Он развивается резко и может быть опасен даже на небольших реках.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Ледоход и заторы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вскрытии рек льдины движутся по течению и иногда скапливаются в узких местах. Тогда образуется затор, который повышает уровень воды и усиливает риск подтопления.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лёд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тёплые годы лёд вскрывается раньше, а в малоснежные зимы весенний подъём воды слабее. В сухих районах реки могут заметно мелеть и пересыхать.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внутренних вод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85731" y="1502050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реки и озёра оставались чистыми, предприятия и города должны очищать сточные воды. Это уменьшает загрязнение и помогает сохранить жизнь водных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5731" y="2344638"/>
            <a:ext cx="3864351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расходование воды важно в быту, сельском хозяйстве и на производстве. Чем меньше потерь, тем надёжнее водоснабжение и устойчивее использование ресурсов.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85731" y="3187225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нуждаются в охране от разрушения, особенно в местах сильного течения и волн. Укрепление и разумное использование территории помогают избежать потерь почвы и загрязнения.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5731" y="4053800"/>
            <a:ext cx="3864351" cy="77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задерживают воду, очищают её и поддерживают влажность территории. Их сохранение полезно не только природе, но и людям, которым нужны стабильные водные ресурсы.
</a:t>
            </a:r>
            <a:endParaRPr lang="en-US" sz="10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воды: одна система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определяют, какие водные объекты будут на территории и как они изменяются по сезонам. Понимая эту связь, легче объяснять природу и беречь воду.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2026-06-02T20:06:06Z</dcterms:created>
  <dcterms:modified xsi:type="dcterms:W3CDTF">2026-06-02T20:06:06Z</dcterms:modified>
</cp:coreProperties>
</file>