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А. Евтушенко. «Людей неинтересных в мире нет...»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каждом человеке можно рассказать важную и неповторимую историю.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эпоха, стихотворение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Евтушенко — один из самых известных поэтов-шестидесятников. Его стихи звучали в эпоху «оттепели», когда особенно ценились правда, свобода и достоинство личности.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утверждает: не бывает людей, которые были бы по-настоящему «неинтересны», потому что за внешней обычностью всегда скрывается своя судьба.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есть чувства, память, радости и трудности. Именно внутренний мир делает личность неповторимой и заслуживающей внимания.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 к человеку противоречит гуманности. Стихотворение учит видеть в другом не случайного прохожего, а живую и ценную личность.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мысль стихотворения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в стихотворении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личность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человек показан не частью толпы, а отдельной, уникальной личностью. Важны его характер, поступки и переживания. Это помогает увидеть ценность каждого.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лица, взгляда или дороги напоминает о жизненном пути. Такие детали передают неповторимость человека и связывают внешнее с внутренним миром.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культурный контекст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тяжёлых послевоенных лет в обществе постепенно усиливается интерес к человеку, его голосу и личной судьбе.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искусстве становятся важными темы правды, свободы, совести и человеческого достоинства.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поэзия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читают на больших встречах, в университетах и Домах культуры; поэт становится собеседником широкой аудитории.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Евтушенко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говорит о нравственном выборе, ответственности и уважении к личности, поэтому его стихи особенно заметны в это время.
</a:t>
            </a:r>
            <a:endParaRPr lang="en-US" sz="10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произведения — ценность каждого человека. Евтушенко показывает, что у любой личности есть свой внутренний мир и своя история.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стихотворения состоит в том, что уважение начинается с внимания. Нужно видеть в человеке не только внешность, но и его чувства, память, судьбу.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текста — защита человеческого достоинства. Автор убеждает: интерес к другому человеку делает нас добрее и внимательнее.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идея стихотворения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основная мысль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переход от внешнего впечатления к уважению личности.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спокойно и уверенно, словно делится важным жизненным открытием, которое уже проверено опытом.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позиция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принимает привычку судить человека по первому впечатлению. Для него поверхностная оценка всегда недостаточна и несправедлива.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словах слышится уважение к каждому человеку. Герой уверен, что даже самый обычный на вид человек имеет свою ценность.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совпадает с авторской: быть внимательным к людям — это не вежливость, а нравственная обязанность.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стихотворении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внешний взгляд сменяется пониманием внутренней ценности человека.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раскрывается через контраст: глубина личности важнее поверхностного взгляда.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Е. А. Евтушенко «Людей неинтересных в мире нет...»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смысловые линии в стихотворении главные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соединяет размышление о человеке с нравственным призывом быть внимательнее к другим.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неповторимость личности; остальные линии поддерживают гуманистическую идею текста.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Е. А. Евтушенко «Людей неинтересных в мире нет...»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как краткое жизненное правило: мысль выражена просто, но точно, поэтому легко запоминается и воспринимается как нравственный вывод.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ключевой идеи помогает усилить убеждённость автора. Читатель снова и снова возвращается к главной мысли о ценности каждого человека.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внешнего впечатления и внутренней сложности человека делает смысл более выразительным и показывает, почему нельзя судить поверхностно.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оценкой и сочувствием придают стихотворению тёплый, доверительный тон и подчёркивают уважение автора к личности и её судьбе.
</a:t>
            </a:r>
            <a:endParaRPr lang="en-US" sz="11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ритм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стихотворения спокойная и убеждённая: поэт не спорит, а доверительно объясняет свою мысль. Благодаря этому текст звучит как мудрый разговор с читателем.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делает строки собранными и запоминающимися. Такое звучание усиливает впечатление публичного выступления, где важна ясность, сила и обращение к широкой аудитории.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сильная идея, короткие формулировки и чёткая логика помогают сразу запомнить стихотворение и его смысл.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объединяет весь текст и превращает его в короткое, ясное нравственное правило.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Е. А. Евтушенко «Людей неинтересных в мире нет...»
</a:t>
            </a:r>
            <a:endParaRPr lang="en-US" sz="6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акценты по ходу стихотворения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чтения мысль становится всё шире: от наблюдения о человеке — к общему выводу о человеческом достоинстве и внимании к другим.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нарастание убедительности: стихотворение движется от частного наблюдения к гуманистическому обобщению.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композиции и смыслового развития стихотворения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легко увидеть, что даже тихий или незаметный одноклассник может иметь интересный характер, увлечения и сложные переживания, которые не видны сразу.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не спешить с ярлыками и оценками. Это особенно важно в общении в классе, где уважение и внимательность помогают избежать обид.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интерес к человеку начинается с простого внимания: умения слушать, замечать настроение и относиться к другим без равнодушия.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жизненным опытом подростка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764462"/>
            <a:ext cx="5597100" cy="22882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для анализа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помогают раскрыть нравственный смысл стихотворения и увидеть, как поэт защищает ценность личности.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понятия связаны общей идеей: человека нужно оценивать не по внешности, а по его внутренней глубине и жизненному опыту.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Е. А. Евтушенко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продолжает главную линию поэта: разговор о совести, ответственности и достоинстве человека. Для Евтушенко важно, как человек относится к другому и к самому себе.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Евтушенко часто звучат темы правды, памяти, свободы и гражданской позиции. Это делает его стихи не только лирическими, но и общественно значимыми.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«Людей неинтересных в мире нет...» показывает, как поэт соединяет личное чувство, ясную мысль и призыв к нравственному выбору, понятный каждому читателю.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Евтушенко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тон стихотворения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стихотворения остаётся ровным и доброжелательным: автор говорит твёрдо, но без резкости, обращаясь к читателю как к собеседнику.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убеждённость и сочувствие; именно они создают ощущение спокойного, но настойчивого нравственного обращения.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эмоциональной окраски стихотворения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убеждает, что интерес к человеку определяется не внешностью, а умением заметить его характер, судьбу и внутренний мир.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для анализа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защищает человеческое достоинство и напоминает: равнодушие мешает по-настоящему понять другого человека.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мысль о том, что каждая личность уникальна и заслуживает уважения независимо от первого впечатления.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текста состоит в нравственном призыве быть внимательнее, добрее и ответственнее в отношении к людям.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Евтушенко напоминает, что за обычной внешностью всегда может скрываться богатый внутренний мир. Оно учит уважению, внимательности и человечности — качествам, которые важны всегда.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сегодня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2026-05-22T22:47:35Z</dcterms:created>
  <dcterms:modified xsi:type="dcterms:W3CDTF">2026-05-22T22:47:35Z</dcterms:modified>
</cp:coreProperties>
</file>