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мембранные органеллы клетки эукариот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органеллы обеспечивают жизнедеятельность и обмен веществ в клетках эукариот.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основных мембранных органелл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развитие микроскопии позволило выявить ЭПС, комплекс Гольджи, лизосомы и пероксисомы. Это стало основой современной клеточной биологии и медицины.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эндоплазматической сети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рибосомами, что обеспечивает синтез белков и их транспорт в просвет сети. Это важный этап подготовки белков для дальнейшей обработки.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лишена рибосом и специализируется на производстве липидов, метаболизме углеводов и обезвреживании токсинов, поддерживая клеточный гомеостаз.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эндоплазматической сети в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отвечает за синтез и правильную свёртку белков, а также их гликозилирование, важное для функционирования клеточных рецепторов.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синтезирует мембранные липиды, холестерин и стероидные гормоны, а также участвует в детоксикации вредных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ЭПС формируют транспортные каналы, обеспечивая перемещение молекул между органеллами и подготовку мембранного материала.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шероховатой и гладкой ЭПС по типам клеток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печени преобладает гладкая ЭПС из-за необходимости детоксикации, тогда как в секреторных клетках доминирует шероховатая ЭПС для активного синтеза белков.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ЭПС адаптирована к специфическим функциям клетки, что отражает её метаболическую специализацию.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исследования клеток, 2020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организация комплекса Гольджи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комплекса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состоит из сплющенных мембранных цистерн, образующих стопки, что обеспечивает последовательную обработку и сортировку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полярность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Цис-сторона комплекса обращена к ЭПС для приёма продуктов, а транс-сторона направлена к плазматической мембране для дальнейшей доставки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осуществляет модификацию белков и липидов, включая гликозилирование и фосфорилирование, улучшая их функциональные качества.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сортировку и направление веществ к различным клеточным органеллам и на внешнюю мембрану для секреции.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первичные лизосомы — важные комплексы для внутриклеточного пищеварения и утилизации.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синтезирует компоненты клеточной стенки, способствуя её структуре и защите.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комплекса Гольджи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функций ЭПС и комплекса Гольджи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основное функциональное разделение между ЭПС и комплексом Гольджи в клеточном метаболизме.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между органеллами обеспечивает высокую эффективность и точность клеточного обмена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и особенности лизосом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сферические органеллы с кислотной средой pH около 4,8, содержащие множество гидролитических ферментов для расщепления макромолекул.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мембрана защищает цитозоль от ферментов и регулирует транспорт веществ внутрь и наружу лизосомы.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лизосом Кристианом де Дювом в 1955 году существенно расширило понимание внутриклеточного пищеварения.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 — клеточный процесс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 удаляет повреждённые органеллы через образование аутофагосом, которые сливаются с лизосомами, обеспечивая расщепление содержимого и поддержание клеточного здоровья.
</a:t>
            </a:r>
            <a:endParaRPr lang="en-US" sz="890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Автолиз и программируемая клеточная гибель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Автолиз отвечает за самоуничтожение клетки в процессе апоптоза. Это важно при развитии тканей и удалении ненужных или повреждённых клеток во взрослом организме.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Автолиз и аутофагия: процессы в лизосомах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лизосом для поддержания клеточного гомеостаза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осуществляют гидролиз макромолекул, обеспечивая переработку белков, липидов и нуклеиновых кислот внутри клетки, что поддерживает её внутреннее равновесие и очищение.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удалении повреждённых органелл и клеточных остатков, предотвращая накопление токсичных веществ и поддерживая функциональную целостность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активности лизосом приводят к накоплению несмещаемых веществ, вызывая тяжелые патологии, такие как болезнь Тея–Сакса, связанная с нарушением расщепления ганглиозидов в нервных клетках.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лизосом с эндоцитозом обеспечивает эффективный обмен веществ и устойчивость клеточного гомеостаза в условиях изменяющейся среды, что жизненно важно для здоровья тканей.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Пероксисомы: структура и каталитические возможности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основные ферменты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— мелкие одномембранные органеллы круглой формы диаметром от 0,2 до 1,5 микрометров. Основными ферментами являются оксидазы, отвечающие за окисление различных субстратов, и каталаза, разлагающая перекись водорода.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и тканевая вариабельность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типа ткани состав ферментов пероксисом варьируется. Они выполняют важные функции в липидном обмене и детоксикации, адаптируясь к специфическим потребностям клеток различных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задачи пероксисом в 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катализируют бета-окисление длинноцепочечных и-разветвленных жирных кислот, которые не обрабатываются митохондриями, что обеспечивает энергетический и метаболический баланс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выполняют детоксикацию перекисей, этанола и продуктов пуринового метаболизма, снижая окислительный стресс и поддерживая эффективность клеточных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плазмалогенов, ключевых компонентов миелиновых оболочек нервных волокон, а также участие в фотодыхании у растений, трансформируя гликолят в глицин, расширяет функциональные возможности пероксисом.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 органелл: транспорт веществ и кооперация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пузырьков регулируется мембранными белками, обеспечивающими специфическую доставку продуктов синтеза к целевым органеллам и вне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Налаженный транспорт между ЭПС, комплексом Гольджи, лизосомами и пероксисомами обеспечивает эффективное выполнение функций и поддержание клеточного гомеостаза.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молекулярной сортировки: адресация и транспорт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молекулы получают сигнальные пептиды, указывающие конечное местоположение, что гарантирует точное распределение внутри клеточных компартментов.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каркас клатрина формирует везикулы, обеспечивая транспорт медиаторов между органеллами, а белковые комплексы SNARE способствуют точному слиянию мембран.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высокая специфичность сортировки предотвращает нецелесообразное накопление веществ и обеспечивает стабильность процессов внутриклеточного обмена.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8585"/>
            <a:ext cx="3170700" cy="8859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мембранных органелл и их клинические проявления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наследственные болезни, связанные с дефектами органов, описывая молекулярные причины и симптомы заболеваний.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мембранных органелл приводят к серьёзным патологиям, подчёркивая важность органеллярной функции для здоровья.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OMIM, Медицинские справочники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виден как чередование плоских мембранных цистерн, образующих стопки. Они поддерживают полярность и обеспечивают этапность обработки веществ.
</a:t>
            </a:r>
            <a:endParaRPr lang="en-US" sz="657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стопки цистерн
</a:t>
            </a:r>
            <a:endParaRPr lang="en-US" sz="864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имеют размер 0,3–0,8 мкм и содержат однородное плотное содержимое, отражающее богатство гидролитическими ферментами, характерными для этих органелл.
</a:t>
            </a:r>
            <a:endParaRPr lang="en-US" sz="657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 однородным содержимым
</a:t>
            </a:r>
            <a:endParaRPr lang="en-US" sz="864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пероксисом варьируется от 0,1 до 1,0 мкм. У некоторых животных они содержат кристаллическое ядро, визуально отличающееся на микроскопических изображениях.
</a:t>
            </a:r>
            <a:endParaRPr lang="en-US" sz="657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с характерным ядром
</a:t>
            </a:r>
            <a:endParaRPr lang="en-US" sz="864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
</a:t>
            </a:r>
            <a:endParaRPr lang="en-US" sz="864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электронным микроскопом шероховатая ЭПС демонстрирует гранулярную поверхность с многочисленными рибосомами, прикрепленными к мембранам, что отражает её основную функцию синтеза белка.
</a:t>
            </a:r>
            <a:endParaRPr lang="en-US" sz="612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органелл под электронным микроскопом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мембранных органелл: значение для эукариот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мембранных органелл позволило эукариотическим клеткам разделить биохимические процессы на отдельные компартменты, обеспечивая эффективный контроль и регуляцию.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повысило метаболическую эффективность и ускорило ответ клеток на изменения внешней среды, что стало преимуществом в эволюции и адаптации.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по органеллам заложило основу для возникновения специализированных клеток и тканей, сформировав многообразие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Генно-инженерные модели лизосомных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мутантных моделей с дефектами комплекса Гольджи и лизосом облегчает тестирование новых препаратов и поиск методов лечения наследственных нарушений метаболизма.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в нейробиологических исследованиях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пероксисом важно для понимания метаболических заболеваний и разработки терапий, влияющих на нервную систему, а также детоксикационных процессов в клетках.
</a:t>
            </a:r>
            <a:endParaRPr lang="en-US" sz="84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инсулина и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линий с модифицированной эндоплазматической сетью позволяет эффективно синтезировать человеческий инсулин и антитела для терапии различных заболеваний.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мембранных органеллах в биотехнологии и медицине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критическая роль мембранных органелл в биологии и медицине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строении и функциях ЭПС, комплекса Гольджи, лизосом и пероксисом открывают новые возможности для диагностики и лечения заболеваний, а также развития биотехнологий с широким медицинским применением.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2026-05-10T00:45:05Z</dcterms:created>
  <dcterms:modified xsi:type="dcterms:W3CDTF">2026-05-10T00:45:05Z</dcterms:modified>
</cp:coreProperties>
</file>