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жители Америки: основные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происхождение, культуры и важные находки первых народов Америки.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континент долгое время был изолирован. По современным данным, первые люди появились здесь 15–20 тысяч лет назад. Их расселение создало разнообразные культуры, предки которых живут на континенте и поныне.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как первые люди пришли в Америку?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людей в Америке: ключевые места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Пейсли Кейвз (штат Орегон, США)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находки с человеческими следами и инструментами датируются примерно 14 300 годами назад. Эта локация подтверждает раннее заселение северо-западной части континента.
</a:t>
            </a:r>
            <a:endParaRPr lang="en-US" sz="1163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Археологический памятник Монтеверде (Чили)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древнейших поселений, возраст которого составляет около 14 500 лет. Здесь найдены остатки жилья и инструменты, свидетельствующие о жизни людей позднего плейстоцена.
</a:t>
            </a:r>
            <a:endParaRPr lang="en-US" sz="106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Юкагирское поселение (Аляска)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поселение на севере, где обнаружены артефакты возрастом до 15 000 лет. Оно иллюстрирует миграционные пути в позднем плейстоцене.
</a:t>
            </a:r>
            <a:endParaRPr lang="en-US" sz="12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и археологические подтверждения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заселения Америки древними людьми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Археологическая культура Кловис: загадки прошлого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Кловис существовала примерно 13 000–12 600 лет назад и характеризовалась уникальными наконечниками копий с бороздкой посередине. Эти находки распространены в центральных регионах США.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Кловисцы охотились на крупных вымерших животных, таких как мамонты и бизоны, используя эффективные орудия. Их культура считается одной из самых древних и значимых в Северной Америке.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поселения до культуры Кловис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дату и расположение ключевых археологических объектов, доказывающих более раннее заселение Америки.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подтверждают, что люди обитали на континенте задолго до культуры Кловис.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различных регионов Америки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древних обитателей Америки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собирательство — основные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жители следовали за животными и собирали растения для пропитания. Они охотились на мамонтов, бизонов и других животных, а также использовали рыболовство для поддержания питания.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стационарных стоянок и ритуалов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общества стали появляться постоянные поселения. Люди хранили личные вещи и проводили первые ритуалы, что свидетельствует о зарождении культурных традиций.
</a:t>
            </a:r>
            <a:endParaRPr lang="en-US" sz="13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и культур древней Америки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народов Великих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Индейцы Великих равнин — охотники и кочевники, адаптировавшиеся к степным условиям и дикой природе региона.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племен Амазонии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тропических лесов Амазонии освоили сложные методы охоты и собирательства в условиях джунглей.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эскимосов арктического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Эскимосы приспособились к жизни в суровом климате с помощью охоты на морских животных и искусной обработки кожи.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языкового и культурного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обособленное развитие привело к формированию множества языков и уникальных традиций по всему континенту.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природы на жизнь древних народов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около 12 000 лет назад вызвало исчезновение крупных животных, что изменило привычный образ жизни древних охотников и потребовало новых источников пропитания.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плодородных регионах, например в бассейне Миссисипи, стали появляться более крупные и устойчивые поселения, что способствовало развитию земледелия и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находки: свидетельства быта древних американцев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инструментов и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американцы использовали каменные и костяные орудия, наконечники стрел и простую керамику. Эти предметы служили для охоты, приготовления пищи и повседневных задач.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находок в Пейсли (Орегон, США)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Пейсли найдены кости, инструменты и растительные корзины возрастом более 14 000 лет, что подтверждает развитые навыки и образ жизни древних поселенцев.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 изобретения древних американцев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Кремнёвые инструменты и охотничьи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американцы мастерили кремнёвые скребки и наконечники для охоты и обработки добычи. Особое внимание уделялось метательным орудиям — атлатлям, позволяющим метать копьё с большой силой и точностью.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Швейные иглы из костей: секрет выживания в холоде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Иглы и шилья из костей служили для изготовления и ремонта одежды из шкур животных. Такая одежда была жизненно важной, особенно в суровых климатических условиях Севера и горных районов.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 древних людей составляло мясо мамонтов, бизонов и оленей, добываемое в процессе охоты на крупных животных в окружающих природных ландшафтах.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питались древние жители Америки?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существенную часть рациона составляли дикорастущие ягоды, коренья и плоды, которые собирались в сезон и обеспечивали важные витамины и энергию.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сбор морепродуктов играли важную роль в прибрежных поселениях, обеспечивая разнообразие пищевых ресурсов и дополнение рациона.
</a:t>
            </a:r>
            <a:endParaRPr lang="en-US" sz="9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строили из дерева, кож животных и костей, включая мамонтов. Использовались также маты из растений и лианы, обеспечивавшие прочность и теплоизоляцию жилищ.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и жильё на новом континенте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возникали вблизи водоёмов: рек, озёр и морских берегов. Это позволяло получить пищу и строительные материалы, а также обеспечивало надежный источник воды и транспорт.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43839"/>
            <a:ext cx="305255" cy="2442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общественной жизни древних американцев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общества составляли родственные группы, объединённые семейными узами и совместной жизнедеятельностью в охоте и хозяйстве.
</a:t>
            </a:r>
            <a:endParaRPr lang="en-US" sz="1348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группами активно обменивались продуктами, орудиями труда и культурными навыками, укрепляя социальные связи.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собрания в определённые сезоны служили для обмена опытом, товарами и проведения совместных ритуалов.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культура древних американцев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изготовление оберегов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создавали украшения из раковин, костей и камней, придавая особое значение ритуальным предметам. Такие изделия имели не только эстетическую, но и символическую функцию.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 наскального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пещер археологи находят петроглифы и наскальные рисунки с изображениями животных и сцен охоты. Это давние свидетельства духовной жизни и мировоззрения древних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происхождение древнего населения Америки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подтверждают разнообразие миграционных волн из Восточной Азии через Берингию. Это отражается в распределении гаплогрупп среди древних образцов.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гаплогрупп указывает на сложное происхождение и несколько этапов заселения континента из различных регионов.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археогенетике, 2023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коренные народы, такие как аймара и навахо, сохраняют языки, переданные от древних предков, отражающие их историческую преемственность.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охоты, рыболовства и ремёсел по-прежнему практикуются и передаются в семьях, поддерживая культурное единство поколений.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практики и праздники связаны с природным циклом, сохраняя связь с древними верованиями и образом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сообщества сохраняют глубокое знание окружающей среды, которое помогает им адаптироваться и сохранять уникальные экосистемы.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древних переселенцев Америки сегодня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исследователи утверждают о более ранних датах заселения, превосходящих традиционные оценки и указывающих на до-кловисские культуры.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о морских миграциях вдоль Тихоокеанского побережья приобретает всё больше доказательств благодаря археологическим находкам.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иногда опровергают прежние теории, подчеркивая необходимость постоянного переосмысления истории заселения Америки.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гипотезы и новые открытия в науке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14 000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— возраст самых старых подтверждённых артефактов, датированных с помощью радиоуглеродного анализа.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исследования, 2024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технологий позволяет точнее определять возраст находок и восстанавливать жизнь древних людей с высокой детализацией.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жители Америки: ключ к пониманию истории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древних народов Америки раскрывает происхождение культур и эволюцию общества. Эти знания обогащают наше прошлое и помогают ценить многообразие человеческого опыта.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2026-05-10T12:27:53Z</dcterms:created>
  <dcterms:modified xsi:type="dcterms:W3CDTF">2026-05-10T12:27:53Z</dcterms:modified>
</cp:coreProperties>
</file>