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bist du? — как спросить и назвать возраст по-немецки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возраст и отвечать по-немецки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детям нужен этот вопрос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пригодится при знакомстве, на дне рождения, в классе и в игре. Она помогает быстро начать разговор, назвать возраст и вежливо обратиться к собеседнику, используя короткие и понятные слова.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по 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bist du? — это обычный вопрос для одного ребёнка, друга или одноклассника. По-русски он означает: «Сколько тебе лет?»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состоит из четырёх частей: Wie — alt — bist — du. В немецком языке порядок слов здесь не меняется, поэтому её удобно учить целиком.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звучит просто и дружелюбно. Его часто используют в детской речи, когда знакомятся, играют или спрашивают о возрасте в классе.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ответ на вопрос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ответ: Ich bin neun Jahre alt. Буквально это значит: «Я есть девять лет старый». Для немецкого языка такая фраза звучит естественно и правильно.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почти всегда остаётся слово Jahre, а меняется только число. Можно сказать: sechs, sieben, acht, neun или zehn — и сразу получится готовая фраза о возрасте.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66922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195" y="1242412"/>
            <a:ext cx="186188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для этой темы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значит «как». Оно открывает вопрос и помогает спросить о возрасте по-немецки.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du означает «ты». Его используют, когда обращаются к другу, однокласснику или ребёнку.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форма глагола sein — «быть». Без bin фраза про возраст не собирается, как конструктор без важной детали.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Jahre означает «годы». Оно показывает возраст и обычно остаётся в ответе, даже если ребёнку всего шесть или семь лет.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ich значит «я». С него начинается ответ, когда человек говорит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возраст, нужно знать числа eins, zwei, drei, vier и fünf. Они часто встречаются в играх, считалках и коротких школьных диалогах.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sechs, sieben, acht, neun и zehn. Эти числа легко подставлять в готовую фразу, когда нужно быстро ответить на вопрос о возрасте.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ставится перед словами Jahre alt. Например: Ich bin acht Jahre alt. Так ответ получается полным и звучит по-немецки правильно.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числа вместе с фразой, говорить становится проще. Ребёнок не думает долго, а сразу подставляет нужное число в знакомый шаблон.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о возрасте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школьного разговора: приветствие, вопрос, ответ и вежливое продолжение.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или Вы: du и Sie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du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другу, однокласснику или ребёнку обращаются на du: Wie alt bist du? Это звучит просто, по-доброму и подходит для обычного разговора.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Sie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взрослому человеку говорят вежливо: Wie alt sind Sie? Слово Sie пишется с большой буквы. Так видно, что вопрос адресован старшему собеседнику.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 по-немецки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начинается со слова Ich, потом идёт bin. Затем ставится число, которое показывает возраст, и после него — устойчивое выражение Jahre alt.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очень удобна: Ich bin + число + Jahre alt. Она помогает быстро строить правильную фразу без лишних перестановок и догадок.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менять: Ich bin sieben Jahre alt. Ich bin zehn Jahre alt. Слово alt не пропускается, даже если возраст совсем маленький.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ответов детей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Восьмилетний ответ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знакомятся у окна и улыбаются, как будто у них секретный клуб. Один говорит: Ich bin acht Jahre alt. Фраза короткая, звучит уверенно и сразу помогает начать дружелюбный разговор.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 дне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все по очереди называют возраст, будто передают невидимый мячик. Ребёнок отвечает: Ich bin neun Jahre alt. После этого разговор продолжается легко, а именинник уже знает, кто старше, кто младше и с кем играть.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детей потренироваться в парах, и каждый старается сказать фразу без остановки. Ученик произносит: Ich bin sechs Jahre alt. Остальные повторяют хором, и класс звучит почти как маленький немецкий хор.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выстраиваются в круг и по очереди называют себя. Один мальчик говорит: Ich bin zehn Jahre alt. Его фраза подходит и для игры, и для знакомства, потому что она короткая, ясная и очень удобная.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знакомстве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знакомятся, вопрос о возрасте помогает быстрее найти общий язык. Он звучит коротко, дружелюбно и легко открывает разговор с новым другом или одноклассником.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часто спрашивают друг друга, сколько кому лет. Это естественная часть поздравления, игр и весёлых бесед за столом или в кругу гостей.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возраст удобно спрашивать в паре или по цепочке. Такой вопрос помогает тренировать короткие ответы, вежливое обращение и уверенное произношение.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дети часто узнают, кто старше, а кто младше. В таких ситуациях вопрос о возрасте звучит просто, уместно и даже немного по-детски весело.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спрашивают возраст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фраза легко запоминается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bin ... Jahre alt короткая и ритмичная, почти как считалка. Ребёнку не нужно строить длинное предложение, достаточно заменить только число.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ней часто повторяются, поэтому язык быстро привыкает к шаблону. После нескольких повторений фраза уже звучит знакомо и не пугает.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очень удобна для чтения вслух и хорового повторения. Ученики слышат один и тот же порядок слов и легче запоминают его без ошибок.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образец помогает говорить смелее, потому что ответ уже готов. Остаётся только подставить своё число, как в маленькой языковой игре.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всё сразу ясно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 ребёнка был день рождения, а вечером он уже говорит по-немецки: Jetzt bin ich acht Jahre alt. Слово jetzt делает фразу особенно живой. Все сразу понимают: возраст изменился, и это хороший повод для улыбки.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учительница поздравляет именинника, а дети хором спрашивают, сколько ему лет теперь. Ребёнок отвечает коротко и уверенно, почти как маленький ведущий праздника. Такая ситуация помогает связать немецкую фразу с настоящим школьным событием.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забывают слово bin и говорят Ich acht Jahre alt. Но в немецком языке без bin фраза не собирается, поэтому ответ нужно произносить полностью.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слово Jahre и сказать Ich bin acht alt. Правильно звучит только Ich bin acht Jahre alt, потому что слово Jahre обязательно в этой модели.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du и Sie. Тогда вопрос обращён не к тому человеку, а это уже невежливо. Нужно внимательно выбирать форму обращения по ситуации.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держать перед глазами готовый образец. Когда структура знакома, достаточно подставить число, и фраза сразу получается правильно.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правильной фразы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шаблона: вопрос о возрасте и ответ с числом.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начинает с приветствия и вопроса, а второй отвечает готовой фразой. Так разговор получается коротким, понятным и очень удобным для первых шагов.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спросить: Und du? Это помогает продолжить диалог без паузы и даёт второму ребёнку шанс тоже назвать свой возраст.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мини-сцена отлично подходит для работы в паре. Дети легко меняются ролями, повторяют фразы и постепенно говорят всё увереннее.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для работы в парах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 и фразой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 карточке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цифрами от 1 до 10 помогают быстро вспомнить нужное число. Ребёнок видит знак, называет его вслух и сразу готовит ответ о возрасте.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 карточке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карточке удобно написать Ich bin ... Jahre alt. Тогда ученик соединяет число и фразу в одно целое. Получается наглядно, просто и почти как игра в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наизусть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для разговора с другом звучит так: Wie alt bist du? Его полезно запомнить целиком, чтобы не переставлять слова и не теряться в речи.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вежливого обращения к взрослому нужна форма Wie alt sind Sie? Различие между du и Sie помогает говорить правильно и уважительно в разных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по одной модели: Ich bin + число + Jahre alt. К ней добавляются числа от 1 до 10 и самые нужные слова темы.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мини-диалога для класса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Hallo! Wie alt bist du? — Ich bin sieben Jahre alt. Und du? — Ich bin acht Jahre alt. Диалог короткий, дружелюбный и легко читается вслух без спешки.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сценку удобно разыграть в паре или перед классом. В ней есть приветствие, вопрос, ответ и вежливое продолжение разговора, а значит, всё как в настоящем общении.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остаются два важнейших шаблона, числа от 1 до 10 и правило du / Sie. Теперь спросить о возрасте по-немецки совсем не страшно — почти как поздороваться.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2026-05-25T04:13:10Z</dcterms:created>
  <dcterms:modified xsi:type="dcterms:W3CDTF">2026-05-25T04:13:10Z</dcterms:modified>
</cp:coreProperties>
</file>